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removePersonalInfoOnSave="1" saveSubsetFonts="1">
  <p:sldMasterIdLst>
    <p:sldMasterId id="2147483648" r:id="rId1"/>
  </p:sldMasterIdLst>
  <p:notesMasterIdLst>
    <p:notesMasterId r:id="rId2"/>
  </p:notesMasterIdLst>
  <p:handoutMasterIdLst>
    <p:handoutMasterId r:id="rId3"/>
  </p:handoutMasterIdLst>
  <p:sldIdLst>
    <p:sldId id="257" r:id="rId4"/>
    <p:sldId id="258" r:id="rId5"/>
    <p:sldId id="259" r:id="rId6"/>
    <p:sldId id="260" r:id="rId7"/>
    <p:sldId id="261" r:id="rId8"/>
    <p:sldId id="262" r:id="rId9"/>
    <p:sldId id="263" r:id="rId10"/>
    <p:sldId id="264" r:id="rId11"/>
    <p:sldId id="265" r:id="rId12"/>
    <p:sldId id="266" r:id="rId13"/>
    <p:sldId id="267" r:id="rId14"/>
  </p:sldIdLst>
  <p:sldSz type="screen16x9" cy="6858000" cx="12192000"/>
  <p:notesSz cx="6858000" cy="9144000"/>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fill>
          <a:solidFill>
            <a:schemeClr val="accent1"/>
          </a:solidFill>
        </a:fill>
      </a:tcStyle>
    </a:lastCol>
    <a:firstCol>
      <a:tcTxStyle b="on">
        <a:fontRef idx="minor">
          <a:prstClr val="black"/>
        </a:fontRef>
        <a:schemeClr val="lt1"/>
      </a:tcTxStyle>
      <a:tcStyle>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5019" autoAdjust="0"/>
    <p:restoredTop sz="94574" autoAdjust="0"/>
  </p:normalViewPr>
  <p:slideViewPr>
    <p:cSldViewPr snapToGrid="0">
      <p:cViewPr varScale="1">
        <p:scale>
          <a:sx n="92" d="100"/>
          <a:sy n="92" d="100"/>
        </p:scale>
        <p:origin x="90" y="90"/>
      </p:cViewPr>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tableStyles" Target="tableStyles.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customXml" Target="../customXml/item1.xml"/><Relationship Id="rId19" Type="http://schemas.openxmlformats.org/officeDocument/2006/relationships/customXmlProps" Target="../customXml/itemProps1.xml"/><Relationship Id="rId2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67" name=""/>
        <p:cNvGrpSpPr/>
        <p:nvPr/>
      </p:nvGrpSpPr>
      <p:grpSpPr>
        <a:xfrm>
          <a:off x="0" y="0"/>
          <a:ext cx="0" cy="0"/>
          <a:chOff x="0" y="0"/>
          <a:chExt cx="0" cy="0"/>
        </a:xfrm>
      </p:grpSpPr>
      <p:sp>
        <p:nvSpPr>
          <p:cNvPr id="1048750"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dirty="0" lang="en-US"/>
          </a:p>
        </p:txBody>
      </p:sp>
      <p:sp>
        <p:nvSpPr>
          <p:cNvPr id="1048751" name="Date Placeholder 2"/>
          <p:cNvSpPr>
            <a:spLocks noGrp="1"/>
          </p:cNvSpPr>
          <p:nvPr>
            <p:ph type="dt" sz="quarter" idx="1"/>
          </p:nvPr>
        </p:nvSpPr>
        <p:spPr>
          <a:xfrm>
            <a:off x="3884613" y="0"/>
            <a:ext cx="2971800" cy="458788"/>
          </a:xfrm>
          <a:prstGeom prst="rect"/>
        </p:spPr>
        <p:txBody>
          <a:bodyPr bIns="45720" lIns="91440" rIns="91440" rtlCol="0" tIns="45720" vert="horz"/>
          <a:lstStyle>
            <a:lvl1pPr algn="r">
              <a:defRPr sz="1200"/>
            </a:lvl1pPr>
          </a:lstStyle>
          <a:p>
            <a:fld id="{EF1077DB-935E-4A0A-947A-D283B9F9F452}" type="datetimeFigureOut">
              <a:rPr lang="en-US" smtClean="0"/>
              <a:t>7/12/2024</a:t>
            </a:fld>
            <a:endParaRPr dirty="0" lang="en-US"/>
          </a:p>
        </p:txBody>
      </p:sp>
      <p:sp>
        <p:nvSpPr>
          <p:cNvPr id="1048752" name="Footer Placeholder 3"/>
          <p:cNvSpPr>
            <a:spLocks noGrp="1"/>
          </p:cNvSpPr>
          <p:nvPr>
            <p:ph type="ftr" sz="quarter" idx="2"/>
          </p:nvPr>
        </p:nvSpPr>
        <p:spPr>
          <a:xfrm>
            <a:off x="0" y="8685213"/>
            <a:ext cx="2971800" cy="458787"/>
          </a:xfrm>
          <a:prstGeom prst="rect"/>
        </p:spPr>
        <p:txBody>
          <a:bodyPr anchor="b" bIns="45720" lIns="91440" rIns="91440" rtlCol="0" tIns="45720" vert="horz"/>
          <a:lstStyle>
            <a:lvl1pPr algn="l">
              <a:defRPr sz="1200"/>
            </a:lvl1pPr>
          </a:lstStyle>
          <a:p>
            <a:endParaRPr dirty="0" lang="en-US"/>
          </a:p>
        </p:txBody>
      </p:sp>
      <p:sp>
        <p:nvSpPr>
          <p:cNvPr id="1048753" name="Slide Number Placeholder 4"/>
          <p:cNvSpPr>
            <a:spLocks noGrp="1"/>
          </p:cNvSpPr>
          <p:nvPr>
            <p:ph type="sldNum" sz="quarter" idx="3"/>
          </p:nvPr>
        </p:nvSpPr>
        <p:spPr>
          <a:xfrm>
            <a:off x="3884613" y="8685213"/>
            <a:ext cx="2971800" cy="458787"/>
          </a:xfrm>
          <a:prstGeom prst="rect"/>
        </p:spPr>
        <p:txBody>
          <a:bodyPr anchor="b" bIns="45720" lIns="91440" rIns="91440" rtlCol="0" tIns="45720" vert="horz"/>
          <a:lstStyle>
            <a:lvl1pPr algn="r">
              <a:defRPr sz="1200"/>
            </a:lvl1pPr>
          </a:lstStyle>
          <a:p>
            <a:fld id="{682C0B10-7CAE-41E4-AB02-7E8B1FF2B898}" type="slidenum">
              <a:rPr lang="en-US" smtClean="0"/>
              <a:t>‹#›</a:t>
            </a:fld>
            <a:endParaRPr dirty="0" lang="en-US"/>
          </a:p>
        </p:txBody>
      </p:sp>
    </p:spTree>
  </p:cSld>
  <p:clrMap accent1="accent1" accent2="accent2" accent3="accent3" accent4="accent4" accent5="accent5" accent6="accent6" bg1="lt1" bg2="lt2" tx1="dk1" tx2="dk2" hlink="hlink" folHlink="folHlink"/>
</p:handoutMaster>
</file>

<file path=ppt/media/image1.png>
</file>

<file path=ppt/media/image2.jpe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66" name=""/>
        <p:cNvGrpSpPr/>
        <p:nvPr/>
      </p:nvGrpSpPr>
      <p:grpSpPr>
        <a:xfrm>
          <a:off x="0" y="0"/>
          <a:ext cx="0" cy="0"/>
          <a:chOff x="0" y="0"/>
          <a:chExt cx="0" cy="0"/>
        </a:xfrm>
      </p:grpSpPr>
      <p:sp>
        <p:nvSpPr>
          <p:cNvPr id="1048744"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dirty="0" lang="en-US" noProof="0"/>
          </a:p>
        </p:txBody>
      </p:sp>
      <p:sp>
        <p:nvSpPr>
          <p:cNvPr id="1048745" name="Date Placeholder 2"/>
          <p:cNvSpPr>
            <a:spLocks noGrp="1"/>
          </p:cNvSpPr>
          <p:nvPr>
            <p:ph type="dt" idx="1"/>
          </p:nvPr>
        </p:nvSpPr>
        <p:spPr>
          <a:xfrm>
            <a:off x="3884613" y="0"/>
            <a:ext cx="2971800" cy="458788"/>
          </a:xfrm>
          <a:prstGeom prst="rect"/>
        </p:spPr>
        <p:txBody>
          <a:bodyPr bIns="45720" lIns="91440" rIns="91440" rtlCol="0" tIns="45720" vert="horz"/>
          <a:lstStyle>
            <a:lvl1pPr algn="r">
              <a:defRPr sz="1200"/>
            </a:lvl1pPr>
          </a:lstStyle>
          <a:p>
            <a:fld id="{2D9EC30E-1A71-4188-9BE7-E2A64929A436}" type="datetimeFigureOut">
              <a:rPr lang="en-US" noProof="0" smtClean="0"/>
              <a:t>7/12/2024</a:t>
            </a:fld>
            <a:endParaRPr dirty="0" lang="en-US" noProof="0"/>
          </a:p>
        </p:txBody>
      </p:sp>
      <p:sp>
        <p:nvSpPr>
          <p:cNvPr id="1048746" name="Slide Image Placeholder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dirty="0" lang="en-US" noProof="0"/>
          </a:p>
        </p:txBody>
      </p:sp>
      <p:sp>
        <p:nvSpPr>
          <p:cNvPr id="1048747" name="Notes Placeholder 4"/>
          <p:cNvSpPr>
            <a:spLocks noGrp="1"/>
          </p:cNvSpPr>
          <p:nvPr>
            <p:ph type="body" sz="quarter" idx="3"/>
          </p:nvPr>
        </p:nvSpPr>
        <p:spPr>
          <a:xfrm>
            <a:off x="685800" y="4400550"/>
            <a:ext cx="5486400" cy="3600450"/>
          </a:xfrm>
          <a:prstGeom prst="rect"/>
        </p:spPr>
        <p:txBody>
          <a:bodyPr bIns="45720" lIns="91440" rIns="91440" rtlCol="0" tIns="45720" vert="horz"/>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48748" name="Footer Placeholder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vl1pPr>
          </a:lstStyle>
          <a:p>
            <a:endParaRPr dirty="0" lang="en-US" noProof="0"/>
          </a:p>
        </p:txBody>
      </p:sp>
      <p:sp>
        <p:nvSpPr>
          <p:cNvPr id="1048749" name="Slide Number Placeholder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vl1pPr>
          </a:lstStyle>
          <a:p>
            <a:fld id="{8530193B-564F-4854-8A52-728F3FB19C85}" type="slidenum">
              <a:rPr lang="en-US" noProof="0" smtClean="0"/>
              <a:t>‹#›</a:t>
            </a:fld>
            <a:endParaRPr dirty="0" lang="en-US" noProof="0"/>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Title Slide with Small Image">
    <p:spTree>
      <p:nvGrpSpPr>
        <p:cNvPr id="34" name=""/>
        <p:cNvGrpSpPr/>
        <p:nvPr/>
      </p:nvGrpSpPr>
      <p:grpSpPr>
        <a:xfrm>
          <a:off x="0" y="0"/>
          <a:ext cx="0" cy="0"/>
          <a:chOff x="0" y="0"/>
          <a:chExt cx="0" cy="0"/>
        </a:xfrm>
      </p:grpSpPr>
      <p:sp>
        <p:nvSpPr>
          <p:cNvPr id="1048586" name="Picture Placeholder 1"/>
          <p:cNvSpPr>
            <a:spLocks noGrp="1"/>
          </p:cNvSpPr>
          <p:nvPr>
            <p:ph type="pic" sz="quarter" idx="13" hasCustomPrompt="1"/>
          </p:nvPr>
        </p:nvSpPr>
        <p:spPr>
          <a:xfrm>
            <a:off x="9980476" y="0"/>
            <a:ext cx="2211524" cy="6858000"/>
          </a:xfrm>
          <a:solidFill>
            <a:schemeClr val="bg1">
              <a:lumMod val="95000"/>
            </a:schemeClr>
          </a:solidFill>
        </p:spPr>
        <p:txBody>
          <a:bodyPr anchor="ctr"/>
          <a:lstStyle>
            <a:lvl1pPr algn="ctr" indent="0" marL="0">
              <a:buNone/>
              <a:defRPr sz="1200" i="1">
                <a:latin typeface="Times New Roman" panose="02020603050405020304" pitchFamily="18" charset="0"/>
                <a:cs typeface="Times New Roman" panose="02020603050405020304" pitchFamily="18" charset="0"/>
              </a:defRPr>
            </a:lvl1pPr>
          </a:lstStyle>
          <a:p>
            <a:r>
              <a:rPr dirty="0" lang="en-US" noProof="0"/>
              <a:t>Insert or Drag &amp; Drop your photo</a:t>
            </a:r>
          </a:p>
        </p:txBody>
      </p:sp>
      <p:sp>
        <p:nvSpPr>
          <p:cNvPr id="1048587" name="Title 1"/>
          <p:cNvSpPr>
            <a:spLocks noGrp="1"/>
          </p:cNvSpPr>
          <p:nvPr>
            <p:ph type="ctrTitle" hasCustomPrompt="1"/>
          </p:nvPr>
        </p:nvSpPr>
        <p:spPr>
          <a:xfrm>
            <a:off x="286990" y="4346296"/>
            <a:ext cx="6798250" cy="1674470"/>
          </a:xfrm>
        </p:spPr>
        <p:txBody>
          <a:bodyPr anchor="b"/>
          <a:lstStyle>
            <a:lvl1pPr algn="r">
              <a:lnSpc>
                <a:spcPts val="5000"/>
              </a:lnSpc>
              <a:defRPr baseline="0" b="1" cap="all" sz="6000" spc="-300">
                <a:solidFill>
                  <a:schemeClr val="tx1"/>
                </a:solidFill>
                <a:latin typeface="+mj-lt"/>
              </a:defRPr>
            </a:lvl1pPr>
          </a:lstStyle>
          <a:p>
            <a:r>
              <a:rPr lang="en-US" noProof="0"/>
              <a:t>PRESENTATION TITLE</a:t>
            </a:r>
          </a:p>
        </p:txBody>
      </p:sp>
      <p:sp>
        <p:nvSpPr>
          <p:cNvPr id="1048588" name="Subtitle 2"/>
          <p:cNvSpPr>
            <a:spLocks noGrp="1"/>
          </p:cNvSpPr>
          <p:nvPr>
            <p:ph type="subTitle" idx="1"/>
          </p:nvPr>
        </p:nvSpPr>
        <p:spPr>
          <a:xfrm>
            <a:off x="7311904" y="4650539"/>
            <a:ext cx="3401478" cy="1192038"/>
          </a:xfrm>
          <a:solidFill>
            <a:schemeClr val="tx1"/>
          </a:solidFill>
        </p:spPr>
        <p:txBody>
          <a:bodyPr anchor="ctr" lIns="252000" tIns="0"/>
          <a:lstStyle>
            <a:lvl1pPr algn="l" indent="0" marL="0">
              <a:lnSpc>
                <a:spcPct val="100000"/>
              </a:lnSpc>
              <a:buNone/>
              <a:defRPr sz="1800" i="1">
                <a:solidFill>
                  <a:schemeClr val="bg1"/>
                </a:solidFill>
                <a:latin typeface="Times New Roman" panose="02020603050405020304" pitchFamily="18" charset="0"/>
                <a:cs typeface="Times New Roman" panose="02020603050405020304" pitchFamily="18" charset="0"/>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smtClean="0"/>
              <a:t>Click to edit Master subtitle style</a:t>
            </a:r>
            <a:endParaRPr lang="en-US" noProof="0"/>
          </a:p>
        </p:txBody>
      </p:sp>
      <p:sp>
        <p:nvSpPr>
          <p:cNvPr id="1048589" name="Rectangle 6"/>
          <p:cNvSpPr/>
          <p:nvPr userDrawn="1"/>
        </p:nvSpPr>
        <p:spPr>
          <a:xfrm>
            <a:off x="0" y="6794309"/>
            <a:ext cx="9980476" cy="63691"/>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90" name="Rectangle 7"/>
          <p:cNvSpPr/>
          <p:nvPr userDrawn="1"/>
        </p:nvSpPr>
        <p:spPr>
          <a:xfrm>
            <a:off x="0" y="0"/>
            <a:ext cx="9980476" cy="63691"/>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91" name="Rectangle 10"/>
          <p:cNvSpPr/>
          <p:nvPr userDrawn="1"/>
        </p:nvSpPr>
        <p:spPr>
          <a:xfrm rot="5400000">
            <a:off x="-3378441" y="3410285"/>
            <a:ext cx="6826157" cy="69275"/>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63" name=""/>
        <p:cNvGrpSpPr/>
        <p:nvPr/>
      </p:nvGrpSpPr>
      <p:grpSpPr>
        <a:xfrm>
          <a:off x="0" y="0"/>
          <a:ext cx="0" cy="0"/>
          <a:chOff x="0" y="0"/>
          <a:chExt cx="0" cy="0"/>
        </a:xfrm>
      </p:grpSpPr>
      <p:sp>
        <p:nvSpPr>
          <p:cNvPr id="1048726" name="Title 1"/>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1048727" name="Subtitle 2"/>
          <p:cNvSpPr>
            <a:spLocks noGrp="1"/>
          </p:cNvSpPr>
          <p:nvPr>
            <p:ph type="body" sz="quarter" idx="32" hasCustomPrompt="1"/>
          </p:nvPr>
        </p:nvSpPr>
        <p:spPr>
          <a:xfrm>
            <a:off x="431800" y="1008000"/>
            <a:ext cx="9198000" cy="360000"/>
          </a:xfrm>
        </p:spPr>
        <p:txBody>
          <a:bodyPr/>
          <a:lstStyle>
            <a:lvl1pPr indent="0" marL="0">
              <a:buNone/>
              <a:defRPr i="1">
                <a:latin typeface="+mn-lt"/>
              </a:defRPr>
            </a:lvl1pPr>
            <a:lvl2pPr indent="0" marL="266700">
              <a:buNone/>
            </a:lvl2pPr>
            <a:lvl3pPr indent="0" marL="542925">
              <a:buNone/>
            </a:lvl3pPr>
            <a:lvl4pPr indent="0" marL="809625">
              <a:buNone/>
            </a:lvl4pPr>
            <a:lvl5pPr indent="0" marL="1076325">
              <a:buNone/>
            </a:lvl5pPr>
          </a:lstStyle>
          <a:p>
            <a:pPr lvl="0"/>
            <a:r>
              <a:rPr lang="en-US" noProof="0"/>
              <a:t>Subtitle</a:t>
            </a:r>
          </a:p>
        </p:txBody>
      </p:sp>
      <p:sp>
        <p:nvSpPr>
          <p:cNvPr id="1048728" name="Content Placeholder 2"/>
          <p:cNvSpPr>
            <a:spLocks noGrp="1"/>
          </p:cNvSpPr>
          <p:nvPr>
            <p:ph idx="1"/>
          </p:nvPr>
        </p:nvSpPr>
        <p:spPr>
          <a:xfrm>
            <a:off x="432000" y="1512000"/>
            <a:ext cx="2916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729" name="Text Placeholder 4"/>
          <p:cNvSpPr>
            <a:spLocks noGrp="1"/>
          </p:cNvSpPr>
          <p:nvPr>
            <p:ph type="body" sz="quarter" idx="12"/>
          </p:nvPr>
        </p:nvSpPr>
        <p:spPr>
          <a:xfrm>
            <a:off x="3572900" y="1511476"/>
            <a:ext cx="2916000" cy="4679249"/>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730" name="Text Placeholder 5"/>
          <p:cNvSpPr>
            <a:spLocks noGrp="1"/>
          </p:cNvSpPr>
          <p:nvPr>
            <p:ph type="body" sz="quarter" idx="13"/>
          </p:nvPr>
        </p:nvSpPr>
        <p:spPr>
          <a:xfrm>
            <a:off x="6713800" y="1511475"/>
            <a:ext cx="2916000" cy="4679250"/>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731" name="Footer Placeholder 3"/>
          <p:cNvSpPr>
            <a:spLocks noGrp="1"/>
          </p:cNvSpPr>
          <p:nvPr>
            <p:ph type="ftr" sz="quarter" idx="14"/>
          </p:nvPr>
        </p:nvSpPr>
        <p:spPr/>
        <p:txBody>
          <a:bodyPr/>
          <a:p>
            <a:r>
              <a:rPr dirty="0" lang="en-US" noProof="0"/>
              <a:t>Add a footer</a:t>
            </a:r>
          </a:p>
        </p:txBody>
      </p:sp>
      <p:sp>
        <p:nvSpPr>
          <p:cNvPr id="1048732" name="Slide Number Placeholder 5"/>
          <p:cNvSpPr>
            <a:spLocks noGrp="1"/>
          </p:cNvSpPr>
          <p:nvPr>
            <p:ph type="sldNum" sz="quarter" idx="15"/>
          </p:nvPr>
        </p:nvSpPr>
        <p:spPr/>
        <p:txBody>
          <a:bodyPr/>
          <a:p>
            <a:fld id="{19B51A1E-902D-48AF-9020-955120F399B6}" type="slidenum">
              <a:rPr lang="en-US" noProof="0" smtClean="0"/>
              <a:t>‹#›</a:t>
            </a:fld>
            <a:endParaRPr dirty="0" lang="en-U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56" name=""/>
        <p:cNvGrpSpPr/>
        <p:nvPr/>
      </p:nvGrpSpPr>
      <p:grpSpPr>
        <a:xfrm>
          <a:off x="0" y="0"/>
          <a:ext cx="0" cy="0"/>
          <a:chOff x="0" y="0"/>
          <a:chExt cx="0" cy="0"/>
        </a:xfrm>
      </p:grpSpPr>
      <p:sp>
        <p:nvSpPr>
          <p:cNvPr id="1048692" name="Title 1"/>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1048693" name="Subtitle 2"/>
          <p:cNvSpPr>
            <a:spLocks noGrp="1"/>
          </p:cNvSpPr>
          <p:nvPr>
            <p:ph type="body" sz="quarter" idx="32" hasCustomPrompt="1"/>
          </p:nvPr>
        </p:nvSpPr>
        <p:spPr>
          <a:xfrm>
            <a:off x="431800" y="1008000"/>
            <a:ext cx="9198000" cy="360000"/>
          </a:xfrm>
        </p:spPr>
        <p:txBody>
          <a:bodyPr/>
          <a:lstStyle>
            <a:lvl1pPr indent="0" marL="0">
              <a:buNone/>
              <a:defRPr i="1">
                <a:latin typeface="+mn-lt"/>
              </a:defRPr>
            </a:lvl1pPr>
            <a:lvl2pPr indent="0" marL="266700">
              <a:buNone/>
            </a:lvl2pPr>
            <a:lvl3pPr indent="0" marL="542925">
              <a:buNone/>
            </a:lvl3pPr>
            <a:lvl4pPr indent="0" marL="809625">
              <a:buNone/>
            </a:lvl4pPr>
            <a:lvl5pPr indent="0" marL="1076325">
              <a:buNone/>
            </a:lvl5pPr>
          </a:lstStyle>
          <a:p>
            <a:pPr lvl="0"/>
            <a:r>
              <a:rPr lang="en-US" noProof="0"/>
              <a:t>Subtitle</a:t>
            </a:r>
          </a:p>
        </p:txBody>
      </p:sp>
      <p:sp>
        <p:nvSpPr>
          <p:cNvPr id="1048694" name="Content Placeholder 2"/>
          <p:cNvSpPr>
            <a:spLocks noGrp="1"/>
          </p:cNvSpPr>
          <p:nvPr>
            <p:ph idx="1"/>
          </p:nvPr>
        </p:nvSpPr>
        <p:spPr>
          <a:xfrm>
            <a:off x="432000" y="1512000"/>
            <a:ext cx="1764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695" name="Text Placeholder 4"/>
          <p:cNvSpPr>
            <a:spLocks noGrp="1"/>
          </p:cNvSpPr>
          <p:nvPr>
            <p:ph type="body" sz="quarter" idx="12"/>
          </p:nvPr>
        </p:nvSpPr>
        <p:spPr>
          <a:xfrm>
            <a:off x="2290450" y="1512000"/>
            <a:ext cx="1764000" cy="4679250"/>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696" name="Text Placeholder 5"/>
          <p:cNvSpPr>
            <a:spLocks noGrp="1"/>
          </p:cNvSpPr>
          <p:nvPr>
            <p:ph type="body" sz="quarter" idx="13"/>
          </p:nvPr>
        </p:nvSpPr>
        <p:spPr>
          <a:xfrm>
            <a:off x="4148900" y="1512000"/>
            <a:ext cx="1764000" cy="4679250"/>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697" name="Text Placeholder 6"/>
          <p:cNvSpPr>
            <a:spLocks noGrp="1"/>
          </p:cNvSpPr>
          <p:nvPr>
            <p:ph type="body" sz="quarter" idx="14"/>
          </p:nvPr>
        </p:nvSpPr>
        <p:spPr>
          <a:xfrm>
            <a:off x="6007350" y="1507535"/>
            <a:ext cx="1764000" cy="4679250"/>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698" name="Text Placeholder 7"/>
          <p:cNvSpPr>
            <a:spLocks noGrp="1"/>
          </p:cNvSpPr>
          <p:nvPr>
            <p:ph type="body" sz="quarter" idx="15"/>
          </p:nvPr>
        </p:nvSpPr>
        <p:spPr>
          <a:xfrm>
            <a:off x="7865800" y="1507535"/>
            <a:ext cx="1764000" cy="4683715"/>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699" name="Footer Placeholder 3"/>
          <p:cNvSpPr>
            <a:spLocks noGrp="1"/>
          </p:cNvSpPr>
          <p:nvPr>
            <p:ph type="ftr" sz="quarter" idx="16"/>
          </p:nvPr>
        </p:nvSpPr>
        <p:spPr/>
        <p:txBody>
          <a:bodyPr/>
          <a:p>
            <a:r>
              <a:rPr dirty="0" lang="en-US" noProof="0"/>
              <a:t>Add a footer</a:t>
            </a:r>
          </a:p>
        </p:txBody>
      </p:sp>
      <p:sp>
        <p:nvSpPr>
          <p:cNvPr id="1048700" name="Slide Number Placeholder 5"/>
          <p:cNvSpPr>
            <a:spLocks noGrp="1"/>
          </p:cNvSpPr>
          <p:nvPr>
            <p:ph type="sldNum" sz="quarter" idx="33"/>
          </p:nvPr>
        </p:nvSpPr>
        <p:spPr/>
        <p:txBody>
          <a:bodyPr/>
          <a:p>
            <a:fld id="{19B51A1E-902D-48AF-9020-955120F399B6}" type="slidenum">
              <a:rPr lang="en-US" noProof="0" smtClean="0"/>
              <a:t>‹#›</a:t>
            </a:fld>
            <a:endParaRPr dirty="0" lang="en-U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50" name=""/>
        <p:cNvGrpSpPr/>
        <p:nvPr/>
      </p:nvGrpSpPr>
      <p:grpSpPr>
        <a:xfrm>
          <a:off x="0" y="0"/>
          <a:ext cx="0" cy="0"/>
          <a:chOff x="0" y="0"/>
          <a:chExt cx="0" cy="0"/>
        </a:xfrm>
      </p:grpSpPr>
      <p:sp>
        <p:nvSpPr>
          <p:cNvPr id="1048665" name="Title 1"/>
          <p:cNvSpPr>
            <a:spLocks noGrp="1"/>
          </p:cNvSpPr>
          <p:nvPr>
            <p:ph type="title" hasCustomPrompt="1"/>
          </p:nvPr>
        </p:nvSpPr>
        <p:spPr/>
        <p:txBody>
          <a:bodyPr/>
          <a:lstStyle>
            <a:lvl1pPr>
              <a:defRPr>
                <a:solidFill>
                  <a:schemeClr val="tx1"/>
                </a:solidFill>
              </a:defRPr>
            </a:lvl1pPr>
          </a:lstStyle>
          <a:p>
            <a:r>
              <a:rPr lang="en-US" noProof="0"/>
              <a:t>Click to edit page title</a:t>
            </a:r>
          </a:p>
        </p:txBody>
      </p:sp>
      <p:sp>
        <p:nvSpPr>
          <p:cNvPr id="1048666" name="Subtitle 2"/>
          <p:cNvSpPr>
            <a:spLocks noGrp="1"/>
          </p:cNvSpPr>
          <p:nvPr>
            <p:ph type="body" sz="quarter" idx="32" hasCustomPrompt="1"/>
          </p:nvPr>
        </p:nvSpPr>
        <p:spPr>
          <a:xfrm>
            <a:off x="431801" y="1008000"/>
            <a:ext cx="9198116" cy="360000"/>
          </a:xfrm>
        </p:spPr>
        <p:txBody>
          <a:bodyPr/>
          <a:lstStyle>
            <a:lvl1pPr indent="0" marL="0">
              <a:buNone/>
              <a:defRPr i="1">
                <a:latin typeface="+mn-lt"/>
              </a:defRPr>
            </a:lvl1pPr>
            <a:lvl2pPr indent="0" marL="266700">
              <a:buNone/>
            </a:lvl2pPr>
            <a:lvl3pPr indent="0" marL="542925">
              <a:buNone/>
            </a:lvl3pPr>
            <a:lvl4pPr indent="0" marL="809625">
              <a:buNone/>
            </a:lvl4pPr>
            <a:lvl5pPr indent="0" marL="1076325">
              <a:buNone/>
            </a:lvl5pPr>
          </a:lstStyle>
          <a:p>
            <a:pPr lvl="0"/>
            <a:r>
              <a:rPr lang="en-US" noProof="0"/>
              <a:t>Subtitle</a:t>
            </a:r>
          </a:p>
        </p:txBody>
      </p:sp>
      <p:sp>
        <p:nvSpPr>
          <p:cNvPr id="1048667" name="Footer Placeholder 2"/>
          <p:cNvSpPr>
            <a:spLocks noGrp="1"/>
          </p:cNvSpPr>
          <p:nvPr>
            <p:ph type="ftr" sz="quarter" idx="12"/>
          </p:nvPr>
        </p:nvSpPr>
        <p:spPr/>
        <p:txBody>
          <a:bodyPr/>
          <a:p>
            <a:r>
              <a:rPr dirty="0" lang="en-US" noProof="0"/>
              <a:t>Add a footer</a:t>
            </a:r>
          </a:p>
        </p:txBody>
      </p:sp>
      <p:sp>
        <p:nvSpPr>
          <p:cNvPr id="1048668" name="Slide Number Placeholder 3"/>
          <p:cNvSpPr>
            <a:spLocks noGrp="1"/>
          </p:cNvSpPr>
          <p:nvPr>
            <p:ph type="sldNum" sz="quarter" idx="33"/>
          </p:nvPr>
        </p:nvSpPr>
        <p:spPr/>
        <p:txBody>
          <a:bodyPr/>
          <a:p>
            <a:fld id="{19B51A1E-902D-48AF-9020-955120F399B6}" type="slidenum">
              <a:rPr lang="en-US" noProof="0" smtClean="0"/>
              <a:t>‹#›</a:t>
            </a:fld>
            <a:endParaRPr dirty="0" lang="en-US" noProof="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55" name=""/>
        <p:cNvGrpSpPr/>
        <p:nvPr/>
      </p:nvGrpSpPr>
      <p:grpSpPr>
        <a:xfrm>
          <a:off x="0" y="0"/>
          <a:ext cx="0" cy="0"/>
          <a:chOff x="0" y="0"/>
          <a:chExt cx="0" cy="0"/>
        </a:xfrm>
      </p:grpSpPr>
      <p:sp>
        <p:nvSpPr>
          <p:cNvPr id="1048687" name="Rectangle 4"/>
          <p:cNvSpPr/>
          <p:nvPr userDrawn="1"/>
        </p:nvSpPr>
        <p:spPr>
          <a:xfrm>
            <a:off x="6297105" y="424206"/>
            <a:ext cx="5505254" cy="5731497"/>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688" name="Footer Placeholder 3"/>
          <p:cNvSpPr>
            <a:spLocks noGrp="1"/>
          </p:cNvSpPr>
          <p:nvPr>
            <p:ph type="ftr" sz="quarter" idx="13"/>
          </p:nvPr>
        </p:nvSpPr>
        <p:spPr/>
        <p:txBody>
          <a:bodyPr/>
          <a:p>
            <a:r>
              <a:rPr dirty="0" lang="en-US" noProof="0"/>
              <a:t>Add a footer</a:t>
            </a:r>
          </a:p>
        </p:txBody>
      </p:sp>
      <p:sp>
        <p:nvSpPr>
          <p:cNvPr id="1048689" name="Slide Number Placeholder 1"/>
          <p:cNvSpPr>
            <a:spLocks noGrp="1"/>
          </p:cNvSpPr>
          <p:nvPr>
            <p:ph type="sldNum" sz="quarter" idx="15"/>
          </p:nvPr>
        </p:nvSpPr>
        <p:spPr/>
        <p:txBody>
          <a:bodyPr/>
          <a:p>
            <a:fld id="{19B51A1E-902D-48AF-9020-955120F399B6}" type="slidenum">
              <a:rPr lang="en-US" noProof="0" smtClean="0"/>
              <a:t>‹#›</a:t>
            </a:fld>
            <a:endParaRPr dirty="0" lang="en-US" noProof="0"/>
          </a:p>
        </p:txBody>
      </p:sp>
      <p:sp>
        <p:nvSpPr>
          <p:cNvPr id="1048690" name="Subtitle 2"/>
          <p:cNvSpPr>
            <a:spLocks noGrp="1"/>
          </p:cNvSpPr>
          <p:nvPr>
            <p:ph type="subTitle" idx="1"/>
          </p:nvPr>
        </p:nvSpPr>
        <p:spPr>
          <a:xfrm>
            <a:off x="6532775" y="3639199"/>
            <a:ext cx="5053936" cy="1192038"/>
          </a:xfrm>
          <a:solidFill>
            <a:schemeClr val="bg1"/>
          </a:solidFill>
        </p:spPr>
        <p:txBody>
          <a:bodyPr anchor="ctr" lIns="252000" tIns="0"/>
          <a:lstStyle>
            <a:lvl1pPr algn="l" indent="0" marL="0">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smtClean="0"/>
              <a:t>Click to edit Master subtitle style</a:t>
            </a:r>
            <a:endParaRPr lang="en-US" noProof="0"/>
          </a:p>
        </p:txBody>
      </p:sp>
      <p:sp>
        <p:nvSpPr>
          <p:cNvPr id="1048691" name="Title 5"/>
          <p:cNvSpPr>
            <a:spLocks noGrp="1"/>
          </p:cNvSpPr>
          <p:nvPr>
            <p:ph type="title" hasCustomPrompt="1"/>
          </p:nvPr>
        </p:nvSpPr>
        <p:spPr>
          <a:xfrm>
            <a:off x="6532775" y="993303"/>
            <a:ext cx="5053936" cy="2513468"/>
          </a:xfrm>
        </p:spPr>
        <p:txBody>
          <a:bodyPr/>
          <a:lstStyle>
            <a:lvl1pPr>
              <a:defRPr cap="none" sz="5400">
                <a:solidFill>
                  <a:schemeClr val="bg1"/>
                </a:solidFill>
              </a:defRPr>
            </a:lvl1pPr>
          </a:lstStyle>
          <a:p>
            <a:r>
              <a:rPr lang="en-US" noProof="0"/>
              <a:t>Click To Edit Master Title Style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64" name=""/>
        <p:cNvGrpSpPr/>
        <p:nvPr/>
      </p:nvGrpSpPr>
      <p:grpSpPr>
        <a:xfrm>
          <a:off x="0" y="0"/>
          <a:ext cx="0" cy="0"/>
          <a:chOff x="0" y="0"/>
          <a:chExt cx="0" cy="0"/>
        </a:xfrm>
      </p:grpSpPr>
      <p:sp>
        <p:nvSpPr>
          <p:cNvPr id="1048733" name="Title 1"/>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1048734" name="Footer Placeholder 4"/>
          <p:cNvSpPr>
            <a:spLocks noGrp="1"/>
          </p:cNvSpPr>
          <p:nvPr>
            <p:ph type="ftr" sz="quarter" idx="14"/>
          </p:nvPr>
        </p:nvSpPr>
        <p:spPr/>
        <p:txBody>
          <a:bodyPr/>
          <a:p>
            <a:r>
              <a:rPr dirty="0" lang="en-US" noProof="0"/>
              <a:t>Add a footer</a:t>
            </a:r>
          </a:p>
        </p:txBody>
      </p:sp>
      <p:sp>
        <p:nvSpPr>
          <p:cNvPr id="1048735" name="Slide Number Placeholder 5"/>
          <p:cNvSpPr>
            <a:spLocks noGrp="1"/>
          </p:cNvSpPr>
          <p:nvPr>
            <p:ph type="sldNum" sz="quarter" idx="33"/>
          </p:nvPr>
        </p:nvSpPr>
        <p:spPr/>
        <p:txBody>
          <a:bodyPr/>
          <a:p>
            <a:fld id="{19B51A1E-902D-48AF-9020-955120F399B6}" type="slidenum">
              <a:rPr lang="en-US" noProof="0" smtClean="0"/>
              <a:t>‹#›</a:t>
            </a:fld>
            <a:endParaRPr dirty="0" lang="en-US" noProof="0"/>
          </a:p>
        </p:txBody>
      </p:sp>
      <p:sp>
        <p:nvSpPr>
          <p:cNvPr id="1048736" name="Content Placeholder 2"/>
          <p:cNvSpPr>
            <a:spLocks noGrp="1"/>
          </p:cNvSpPr>
          <p:nvPr>
            <p:ph idx="1"/>
          </p:nvPr>
        </p:nvSpPr>
        <p:spPr>
          <a:xfrm>
            <a:off x="432000" y="1046375"/>
            <a:ext cx="9198000" cy="5130588"/>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58" name=""/>
        <p:cNvGrpSpPr/>
        <p:nvPr/>
      </p:nvGrpSpPr>
      <p:grpSpPr>
        <a:xfrm>
          <a:off x="0" y="0"/>
          <a:ext cx="0" cy="0"/>
          <a:chOff x="0" y="0"/>
          <a:chExt cx="0" cy="0"/>
        </a:xfrm>
      </p:grpSpPr>
      <p:sp>
        <p:nvSpPr>
          <p:cNvPr id="1048706" name="Title 1"/>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1048707" name="Footer Placeholder 4"/>
          <p:cNvSpPr>
            <a:spLocks noGrp="1"/>
          </p:cNvSpPr>
          <p:nvPr>
            <p:ph type="ftr" sz="quarter" idx="14"/>
          </p:nvPr>
        </p:nvSpPr>
        <p:spPr/>
        <p:txBody>
          <a:bodyPr/>
          <a:p>
            <a:r>
              <a:rPr dirty="0" lang="en-US" noProof="0"/>
              <a:t>Add a footer</a:t>
            </a:r>
          </a:p>
        </p:txBody>
      </p:sp>
      <p:sp>
        <p:nvSpPr>
          <p:cNvPr id="1048708" name="Slide Number Placeholder 5"/>
          <p:cNvSpPr>
            <a:spLocks noGrp="1"/>
          </p:cNvSpPr>
          <p:nvPr>
            <p:ph type="sldNum" sz="quarter" idx="33"/>
          </p:nvPr>
        </p:nvSpPr>
        <p:spPr/>
        <p:txBody>
          <a:bodyPr/>
          <a:p>
            <a:fld id="{19B51A1E-902D-48AF-9020-955120F399B6}" type="slidenum">
              <a:rPr lang="en-US" noProof="0" smtClean="0"/>
              <a:t>‹#›</a:t>
            </a:fld>
            <a:endParaRPr dirty="0" lang="en-US" noProof="0"/>
          </a:p>
        </p:txBody>
      </p:sp>
      <p:sp>
        <p:nvSpPr>
          <p:cNvPr id="1048709" name="Content Placeholder 2"/>
          <p:cNvSpPr>
            <a:spLocks noGrp="1"/>
          </p:cNvSpPr>
          <p:nvPr>
            <p:ph sz="half" idx="1"/>
          </p:nvPr>
        </p:nvSpPr>
        <p:spPr>
          <a:xfrm>
            <a:off x="432000" y="1046376"/>
            <a:ext cx="4435831" cy="5130588"/>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710" name="Content Placeholder 3"/>
          <p:cNvSpPr>
            <a:spLocks noGrp="1"/>
          </p:cNvSpPr>
          <p:nvPr>
            <p:ph sz="half" idx="2"/>
          </p:nvPr>
        </p:nvSpPr>
        <p:spPr>
          <a:xfrm>
            <a:off x="5194169" y="1046376"/>
            <a:ext cx="4435831" cy="5130588"/>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65" name=""/>
        <p:cNvGrpSpPr/>
        <p:nvPr/>
      </p:nvGrpSpPr>
      <p:grpSpPr>
        <a:xfrm>
          <a:off x="0" y="0"/>
          <a:ext cx="0" cy="0"/>
          <a:chOff x="0" y="0"/>
          <a:chExt cx="0" cy="0"/>
        </a:xfrm>
      </p:grpSpPr>
      <p:sp>
        <p:nvSpPr>
          <p:cNvPr id="1048737" name="Title 1"/>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1048738" name="Footer Placeholder 4"/>
          <p:cNvSpPr>
            <a:spLocks noGrp="1"/>
          </p:cNvSpPr>
          <p:nvPr>
            <p:ph type="ftr" sz="quarter" idx="14"/>
          </p:nvPr>
        </p:nvSpPr>
        <p:spPr/>
        <p:txBody>
          <a:bodyPr/>
          <a:p>
            <a:r>
              <a:rPr dirty="0" lang="en-US" noProof="0"/>
              <a:t>Add a footer</a:t>
            </a:r>
          </a:p>
        </p:txBody>
      </p:sp>
      <p:sp>
        <p:nvSpPr>
          <p:cNvPr id="1048739" name="Slide Number Placeholder 5"/>
          <p:cNvSpPr>
            <a:spLocks noGrp="1"/>
          </p:cNvSpPr>
          <p:nvPr>
            <p:ph type="sldNum" sz="quarter" idx="33"/>
          </p:nvPr>
        </p:nvSpPr>
        <p:spPr/>
        <p:txBody>
          <a:bodyPr/>
          <a:p>
            <a:fld id="{19B51A1E-902D-48AF-9020-955120F399B6}" type="slidenum">
              <a:rPr lang="en-US" noProof="0" smtClean="0"/>
              <a:t>‹#›</a:t>
            </a:fld>
            <a:endParaRPr dirty="0" lang="en-US" noProof="0"/>
          </a:p>
        </p:txBody>
      </p:sp>
      <p:sp>
        <p:nvSpPr>
          <p:cNvPr id="1048740" name="Text Placeholder 2"/>
          <p:cNvSpPr>
            <a:spLocks noGrp="1"/>
          </p:cNvSpPr>
          <p:nvPr>
            <p:ph type="body" idx="1"/>
          </p:nvPr>
        </p:nvSpPr>
        <p:spPr>
          <a:xfrm>
            <a:off x="432000" y="1068420"/>
            <a:ext cx="4434840" cy="823912"/>
          </a:xfrm>
          <a:solidFill>
            <a:schemeClr val="tx1"/>
          </a:solidFill>
        </p:spPr>
        <p:txBody>
          <a:bodyPr anchor="ctr"/>
          <a:lstStyle>
            <a:lvl1pPr indent="0" marL="0">
              <a:buNone/>
              <a:defRPr b="1" sz="2400">
                <a:solidFill>
                  <a:schemeClr val="bg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noProof="0" smtClean="0"/>
              <a:t>Click to edit Master text styles</a:t>
            </a:r>
          </a:p>
        </p:txBody>
      </p:sp>
      <p:sp>
        <p:nvSpPr>
          <p:cNvPr id="1048741" name="Text Placeholder 4"/>
          <p:cNvSpPr>
            <a:spLocks noGrp="1"/>
          </p:cNvSpPr>
          <p:nvPr>
            <p:ph type="body" sz="quarter" idx="3"/>
          </p:nvPr>
        </p:nvSpPr>
        <p:spPr>
          <a:xfrm>
            <a:off x="5195160" y="1068420"/>
            <a:ext cx="4434840" cy="823912"/>
          </a:xfrm>
          <a:solidFill>
            <a:schemeClr val="tx1"/>
          </a:solidFill>
        </p:spPr>
        <p:txBody>
          <a:bodyPr anchor="ctr"/>
          <a:lstStyle>
            <a:lvl1pPr indent="0" marL="0">
              <a:buNone/>
              <a:defRPr b="1" sz="2400">
                <a:solidFill>
                  <a:schemeClr val="bg1"/>
                </a:solidFill>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noProof="0" smtClean="0"/>
              <a:t>Click to edit Master text styles</a:t>
            </a:r>
          </a:p>
        </p:txBody>
      </p:sp>
      <p:sp>
        <p:nvSpPr>
          <p:cNvPr id="1048742" name="Content Placeholder 3"/>
          <p:cNvSpPr>
            <a:spLocks noGrp="1"/>
          </p:cNvSpPr>
          <p:nvPr>
            <p:ph sz="half" idx="2"/>
          </p:nvPr>
        </p:nvSpPr>
        <p:spPr>
          <a:xfrm>
            <a:off x="432001" y="2096752"/>
            <a:ext cx="4434840" cy="4092911"/>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743" name="Content Placeholder 5"/>
          <p:cNvSpPr>
            <a:spLocks noGrp="1"/>
          </p:cNvSpPr>
          <p:nvPr>
            <p:ph sz="quarter" idx="4"/>
          </p:nvPr>
        </p:nvSpPr>
        <p:spPr>
          <a:xfrm>
            <a:off x="5195160" y="2096752"/>
            <a:ext cx="4434840" cy="4092911"/>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61" name=""/>
        <p:cNvGrpSpPr/>
        <p:nvPr/>
      </p:nvGrpSpPr>
      <p:grpSpPr>
        <a:xfrm>
          <a:off x="0" y="0"/>
          <a:ext cx="0" cy="0"/>
          <a:chOff x="0" y="0"/>
          <a:chExt cx="0" cy="0"/>
        </a:xfrm>
      </p:grpSpPr>
      <p:sp>
        <p:nvSpPr>
          <p:cNvPr id="1048719" name="Footer Placeholder 4"/>
          <p:cNvSpPr>
            <a:spLocks noGrp="1"/>
          </p:cNvSpPr>
          <p:nvPr>
            <p:ph type="ftr" sz="quarter" idx="14"/>
          </p:nvPr>
        </p:nvSpPr>
        <p:spPr>
          <a:xfrm>
            <a:off x="432000" y="6356350"/>
            <a:ext cx="4114800" cy="365125"/>
          </a:xfrm>
        </p:spPr>
        <p:txBody>
          <a:bodyPr/>
          <a:p>
            <a:r>
              <a:rPr dirty="0" lang="en-US" noProof="0"/>
              <a:t>Add a footer</a:t>
            </a:r>
          </a:p>
        </p:txBody>
      </p:sp>
      <p:sp>
        <p:nvSpPr>
          <p:cNvPr id="1048720" name="Slide Number Placeholder 5"/>
          <p:cNvSpPr>
            <a:spLocks noGrp="1"/>
          </p:cNvSpPr>
          <p:nvPr>
            <p:ph type="sldNum" sz="quarter" idx="33"/>
          </p:nvPr>
        </p:nvSpPr>
        <p:spPr/>
        <p:txBody>
          <a:bodyPr/>
          <a:p>
            <a:fld id="{19B51A1E-902D-48AF-9020-955120F399B6}" type="slidenum">
              <a:rPr lang="en-US" noProof="0" smtClean="0"/>
              <a:t>‹#›</a:t>
            </a:fld>
            <a:endParaRPr dirty="0" lang="en-US" noProof="0"/>
          </a:p>
        </p:txBody>
      </p:sp>
      <p:sp>
        <p:nvSpPr>
          <p:cNvPr id="1048721" name="Title 1"/>
          <p:cNvSpPr>
            <a:spLocks noGrp="1"/>
          </p:cNvSpPr>
          <p:nvPr>
            <p:ph type="title"/>
          </p:nvPr>
        </p:nvSpPr>
        <p:spPr>
          <a:xfrm>
            <a:off x="432001" y="457200"/>
            <a:ext cx="3159612" cy="1600200"/>
          </a:xfrm>
        </p:spPr>
        <p:txBody>
          <a:bodyPr anchor="b"/>
          <a:lstStyle>
            <a:lvl1pPr>
              <a:defRPr sz="2800"/>
            </a:lvl1pPr>
          </a:lstStyle>
          <a:p>
            <a:r>
              <a:rPr lang="en-US" noProof="0" smtClean="0"/>
              <a:t>Click to edit Master title style</a:t>
            </a:r>
            <a:endParaRPr lang="en-US" noProof="0"/>
          </a:p>
        </p:txBody>
      </p:sp>
      <p:sp>
        <p:nvSpPr>
          <p:cNvPr id="1048722" name="Text Placeholder 3"/>
          <p:cNvSpPr>
            <a:spLocks noGrp="1"/>
          </p:cNvSpPr>
          <p:nvPr>
            <p:ph type="body" sz="half" idx="2"/>
          </p:nvPr>
        </p:nvSpPr>
        <p:spPr>
          <a:xfrm>
            <a:off x="432001" y="2057400"/>
            <a:ext cx="3159612" cy="4126584"/>
          </a:xfrm>
        </p:spPr>
        <p:txBody>
          <a:bodyPr/>
          <a:lstStyle>
            <a:lvl1pPr indent="0" marL="0">
              <a:buFont typeface="Arial" panose="020B0604020202020204" pitchFamily="34" charset="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noProof="0" smtClean="0"/>
              <a:t>Click to edit Master text styles</a:t>
            </a:r>
          </a:p>
        </p:txBody>
      </p:sp>
      <p:sp>
        <p:nvSpPr>
          <p:cNvPr id="1048723" name="Content Placeholder 2"/>
          <p:cNvSpPr>
            <a:spLocks noGrp="1"/>
          </p:cNvSpPr>
          <p:nvPr>
            <p:ph idx="1"/>
          </p:nvPr>
        </p:nvSpPr>
        <p:spPr>
          <a:xfrm>
            <a:off x="3770722" y="457201"/>
            <a:ext cx="6023727" cy="5726784"/>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54" name=""/>
        <p:cNvGrpSpPr/>
        <p:nvPr/>
      </p:nvGrpSpPr>
      <p:grpSpPr>
        <a:xfrm>
          <a:off x="0" y="0"/>
          <a:ext cx="0" cy="0"/>
          <a:chOff x="0" y="0"/>
          <a:chExt cx="0" cy="0"/>
        </a:xfrm>
      </p:grpSpPr>
      <p:sp>
        <p:nvSpPr>
          <p:cNvPr id="1048682" name="Footer Placeholder 4"/>
          <p:cNvSpPr>
            <a:spLocks noGrp="1"/>
          </p:cNvSpPr>
          <p:nvPr>
            <p:ph type="ftr" sz="quarter" idx="14"/>
          </p:nvPr>
        </p:nvSpPr>
        <p:spPr>
          <a:xfrm>
            <a:off x="432000" y="6356350"/>
            <a:ext cx="4114800" cy="365125"/>
          </a:xfrm>
        </p:spPr>
        <p:txBody>
          <a:bodyPr/>
          <a:p>
            <a:r>
              <a:rPr dirty="0" lang="en-US" noProof="0"/>
              <a:t>Add a footer</a:t>
            </a:r>
          </a:p>
        </p:txBody>
      </p:sp>
      <p:sp>
        <p:nvSpPr>
          <p:cNvPr id="1048683" name="Slide Number Placeholder 5"/>
          <p:cNvSpPr>
            <a:spLocks noGrp="1"/>
          </p:cNvSpPr>
          <p:nvPr>
            <p:ph type="sldNum" sz="quarter" idx="33"/>
          </p:nvPr>
        </p:nvSpPr>
        <p:spPr/>
        <p:txBody>
          <a:bodyPr/>
          <a:p>
            <a:fld id="{19B51A1E-902D-48AF-9020-955120F399B6}" type="slidenum">
              <a:rPr lang="en-US" noProof="0" smtClean="0"/>
              <a:t>‹#›</a:t>
            </a:fld>
            <a:endParaRPr dirty="0" lang="en-US" noProof="0"/>
          </a:p>
        </p:txBody>
      </p:sp>
      <p:sp>
        <p:nvSpPr>
          <p:cNvPr id="1048684" name="Title 1"/>
          <p:cNvSpPr>
            <a:spLocks noGrp="1"/>
          </p:cNvSpPr>
          <p:nvPr>
            <p:ph type="title"/>
          </p:nvPr>
        </p:nvSpPr>
        <p:spPr>
          <a:xfrm>
            <a:off x="432001" y="457200"/>
            <a:ext cx="3159612" cy="1600200"/>
          </a:xfrm>
        </p:spPr>
        <p:txBody>
          <a:bodyPr anchor="b"/>
          <a:lstStyle>
            <a:lvl1pPr>
              <a:defRPr sz="2800"/>
            </a:lvl1pPr>
          </a:lstStyle>
          <a:p>
            <a:r>
              <a:rPr lang="en-US" noProof="0" smtClean="0"/>
              <a:t>Click to edit Master title style</a:t>
            </a:r>
            <a:endParaRPr lang="en-US" noProof="0"/>
          </a:p>
        </p:txBody>
      </p:sp>
      <p:sp>
        <p:nvSpPr>
          <p:cNvPr id="1048685" name="Text Placeholder 3"/>
          <p:cNvSpPr>
            <a:spLocks noGrp="1"/>
          </p:cNvSpPr>
          <p:nvPr>
            <p:ph type="body" sz="half" idx="2"/>
          </p:nvPr>
        </p:nvSpPr>
        <p:spPr>
          <a:xfrm>
            <a:off x="432001" y="2057400"/>
            <a:ext cx="3159612" cy="4126584"/>
          </a:xfrm>
        </p:spPr>
        <p:txBody>
          <a:bodyPr/>
          <a:lstStyle>
            <a:lvl1pPr indent="0" marL="0">
              <a:buFont typeface="Arial" panose="020B0604020202020204" pitchFamily="34" charset="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lang="en-US" noProof="0" smtClean="0"/>
              <a:t>Click to edit Master text styles</a:t>
            </a:r>
          </a:p>
        </p:txBody>
      </p:sp>
      <p:sp>
        <p:nvSpPr>
          <p:cNvPr id="1048686" name="Picture Placeholder 2"/>
          <p:cNvSpPr>
            <a:spLocks noGrp="1"/>
          </p:cNvSpPr>
          <p:nvPr>
            <p:ph type="pic" idx="1"/>
          </p:nvPr>
        </p:nvSpPr>
        <p:spPr>
          <a:xfrm>
            <a:off x="3788021" y="457201"/>
            <a:ext cx="5949868" cy="5726784"/>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lang="en-US" noProof="0" smtClean="0"/>
              <a:t>Click icon to add picture</a:t>
            </a:r>
            <a:endParaRPr dirty="0" lang="en-US" noProof="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59" name=""/>
        <p:cNvGrpSpPr/>
        <p:nvPr/>
      </p:nvGrpSpPr>
      <p:grpSpPr>
        <a:xfrm>
          <a:off x="0" y="0"/>
          <a:ext cx="0" cy="0"/>
          <a:chOff x="0" y="0"/>
          <a:chExt cx="0" cy="0"/>
        </a:xfrm>
      </p:grpSpPr>
      <p:sp>
        <p:nvSpPr>
          <p:cNvPr id="1048711" name="Title 1"/>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1048712" name="Footer Placeholder 4"/>
          <p:cNvSpPr>
            <a:spLocks noGrp="1"/>
          </p:cNvSpPr>
          <p:nvPr>
            <p:ph type="ftr" sz="quarter" idx="14"/>
          </p:nvPr>
        </p:nvSpPr>
        <p:spPr/>
        <p:txBody>
          <a:bodyPr/>
          <a:p>
            <a:r>
              <a:rPr dirty="0" lang="en-US" noProof="0"/>
              <a:t>Add a footer</a:t>
            </a:r>
          </a:p>
        </p:txBody>
      </p:sp>
      <p:sp>
        <p:nvSpPr>
          <p:cNvPr id="1048713" name="Slide Number Placeholder 5"/>
          <p:cNvSpPr>
            <a:spLocks noGrp="1"/>
          </p:cNvSpPr>
          <p:nvPr>
            <p:ph type="sldNum" sz="quarter" idx="33"/>
          </p:nvPr>
        </p:nvSpPr>
        <p:spPr/>
        <p:txBody>
          <a:bodyPr/>
          <a:p>
            <a:fld id="{19B51A1E-902D-48AF-9020-955120F399B6}" type="slidenum">
              <a:rPr lang="en-US" noProof="0" smtClean="0"/>
              <a:t>‹#›</a:t>
            </a:fld>
            <a:endParaRPr dirty="0" lang="en-U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37" name=""/>
        <p:cNvGrpSpPr/>
        <p:nvPr/>
      </p:nvGrpSpPr>
      <p:grpSpPr>
        <a:xfrm>
          <a:off x="0" y="0"/>
          <a:ext cx="0" cy="0"/>
          <a:chOff x="0" y="0"/>
          <a:chExt cx="0" cy="0"/>
        </a:xfrm>
      </p:grpSpPr>
      <p:sp>
        <p:nvSpPr>
          <p:cNvPr id="1048594" name="Rectangle 11"/>
          <p:cNvSpPr/>
          <p:nvPr userDrawn="1"/>
        </p:nvSpPr>
        <p:spPr>
          <a:xfrm>
            <a:off x="69274" y="66963"/>
            <a:ext cx="9911201" cy="6727345"/>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95" name="Title 1"/>
          <p:cNvSpPr>
            <a:spLocks noGrp="1"/>
          </p:cNvSpPr>
          <p:nvPr>
            <p:ph type="ctrTitle" hasCustomPrompt="1"/>
          </p:nvPr>
        </p:nvSpPr>
        <p:spPr>
          <a:xfrm>
            <a:off x="286990" y="4346296"/>
            <a:ext cx="6798250" cy="1674470"/>
          </a:xfrm>
        </p:spPr>
        <p:txBody>
          <a:bodyPr anchor="b"/>
          <a:lstStyle>
            <a:lvl1pPr algn="r">
              <a:lnSpc>
                <a:spcPts val="5000"/>
              </a:lnSpc>
              <a:defRPr baseline="0" b="1" cap="all" sz="6000" spc="-300">
                <a:solidFill>
                  <a:schemeClr val="bg1"/>
                </a:solidFill>
                <a:latin typeface="+mj-lt"/>
              </a:defRPr>
            </a:lvl1pPr>
          </a:lstStyle>
          <a:p>
            <a:r>
              <a:rPr lang="en-US" noProof="0"/>
              <a:t>PRESENTATION TITLE</a:t>
            </a:r>
          </a:p>
        </p:txBody>
      </p:sp>
      <p:sp>
        <p:nvSpPr>
          <p:cNvPr id="1048596" name="Subtitle 2"/>
          <p:cNvSpPr>
            <a:spLocks noGrp="1"/>
          </p:cNvSpPr>
          <p:nvPr>
            <p:ph type="subTitle" idx="1"/>
          </p:nvPr>
        </p:nvSpPr>
        <p:spPr>
          <a:xfrm>
            <a:off x="7326418" y="4650539"/>
            <a:ext cx="2456210" cy="1192038"/>
          </a:xfrm>
          <a:solidFill>
            <a:schemeClr val="bg1"/>
          </a:solidFill>
        </p:spPr>
        <p:txBody>
          <a:bodyPr anchor="ctr" lIns="252000" tIns="0"/>
          <a:lstStyle>
            <a:lvl1pPr algn="l" indent="0" marL="0">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smtClean="0"/>
              <a:t>Click to edit Master subtitle style</a:t>
            </a:r>
            <a:endParaRPr lang="en-US" noProof="0"/>
          </a:p>
        </p:txBody>
      </p:sp>
      <p:sp>
        <p:nvSpPr>
          <p:cNvPr id="1048597" name="Rectangle 6"/>
          <p:cNvSpPr/>
          <p:nvPr userDrawn="1"/>
        </p:nvSpPr>
        <p:spPr>
          <a:xfrm>
            <a:off x="0" y="6794309"/>
            <a:ext cx="9980476" cy="63691"/>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98" name="Rectangle 7"/>
          <p:cNvSpPr/>
          <p:nvPr userDrawn="1"/>
        </p:nvSpPr>
        <p:spPr>
          <a:xfrm>
            <a:off x="0" y="0"/>
            <a:ext cx="9980476" cy="63691"/>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99" name="Rectangle 10"/>
          <p:cNvSpPr/>
          <p:nvPr userDrawn="1"/>
        </p:nvSpPr>
        <p:spPr>
          <a:xfrm rot="5400000">
            <a:off x="-3378441" y="3410285"/>
            <a:ext cx="6826157" cy="69275"/>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600" name="Slide Number Placeholder 4"/>
          <p:cNvSpPr>
            <a:spLocks noGrp="1"/>
          </p:cNvSpPr>
          <p:nvPr>
            <p:ph type="sldNum" sz="quarter" idx="11"/>
          </p:nvPr>
        </p:nvSpPr>
        <p:spPr/>
        <p:txBody>
          <a:bodyPr/>
          <a:p>
            <a:fld id="{19B51A1E-902D-48AF-9020-955120F399B6}" type="slidenum">
              <a:rPr lang="en-US" noProof="0" smtClean="0"/>
              <a:t>‹#›</a:t>
            </a:fld>
            <a:endParaRPr dirty="0" lang="en-US" noProof="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62" name=""/>
        <p:cNvGrpSpPr/>
        <p:nvPr/>
      </p:nvGrpSpPr>
      <p:grpSpPr>
        <a:xfrm>
          <a:off x="0" y="0"/>
          <a:ext cx="0" cy="0"/>
          <a:chOff x="0" y="0"/>
          <a:chExt cx="0" cy="0"/>
        </a:xfrm>
      </p:grpSpPr>
      <p:sp>
        <p:nvSpPr>
          <p:cNvPr id="1048724" name="Footer Placeholder 1"/>
          <p:cNvSpPr>
            <a:spLocks noGrp="1"/>
          </p:cNvSpPr>
          <p:nvPr>
            <p:ph type="ftr" sz="quarter" idx="12"/>
          </p:nvPr>
        </p:nvSpPr>
        <p:spPr/>
        <p:txBody>
          <a:bodyPr/>
          <a:p>
            <a:r>
              <a:rPr dirty="0" lang="en-US" noProof="0"/>
              <a:t>Add a footer</a:t>
            </a:r>
          </a:p>
        </p:txBody>
      </p:sp>
      <p:sp>
        <p:nvSpPr>
          <p:cNvPr id="1048725" name="Slide Number Placeholder 2"/>
          <p:cNvSpPr>
            <a:spLocks noGrp="1"/>
          </p:cNvSpPr>
          <p:nvPr>
            <p:ph type="sldNum" sz="quarter" idx="13"/>
          </p:nvPr>
        </p:nvSpPr>
        <p:spPr/>
        <p:txBody>
          <a:bodyPr/>
          <a:p>
            <a:fld id="{19B51A1E-902D-48AF-9020-955120F399B6}" type="slidenum">
              <a:rPr lang="en-US" noProof="0" smtClean="0"/>
              <a:t>‹#›</a:t>
            </a:fld>
            <a:endParaRPr dirty="0" lang="en-US"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Large Image">
    <p:bg>
      <p:bgPr>
        <a:solidFill>
          <a:schemeClr val="bg1"/>
        </a:solidFill>
        <a:effectLst/>
      </p:bgPr>
    </p:bg>
    <p:spTree>
      <p:nvGrpSpPr>
        <p:cNvPr id="39" name=""/>
        <p:cNvGrpSpPr/>
        <p:nvPr/>
      </p:nvGrpSpPr>
      <p:grpSpPr>
        <a:xfrm>
          <a:off x="0" y="0"/>
          <a:ext cx="0" cy="0"/>
          <a:chOff x="0" y="0"/>
          <a:chExt cx="0" cy="0"/>
        </a:xfrm>
      </p:grpSpPr>
      <p:sp>
        <p:nvSpPr>
          <p:cNvPr id="1048604" name="Picture Placeholder 1"/>
          <p:cNvSpPr>
            <a:spLocks noGrp="1"/>
          </p:cNvSpPr>
          <p:nvPr>
            <p:ph type="pic" sz="quarter" idx="13" hasCustomPrompt="1"/>
          </p:nvPr>
        </p:nvSpPr>
        <p:spPr>
          <a:xfrm>
            <a:off x="69273" y="63691"/>
            <a:ext cx="9911201" cy="6727346"/>
          </a:xfrm>
          <a:solidFill>
            <a:schemeClr val="tx1">
              <a:lumMod val="75000"/>
              <a:lumOff val="25000"/>
            </a:schemeClr>
          </a:solidFill>
        </p:spPr>
        <p:txBody>
          <a:bodyPr anchor="ctr"/>
          <a:lstStyle>
            <a:lvl1pPr algn="ctr" indent="0" marL="0">
              <a:buNone/>
              <a:defRPr sz="1200" i="1">
                <a:solidFill>
                  <a:schemeClr val="bg1"/>
                </a:solidFill>
                <a:latin typeface="Times New Roman" panose="02020603050405020304" pitchFamily="18" charset="0"/>
                <a:cs typeface="Times New Roman" panose="02020603050405020304" pitchFamily="18" charset="0"/>
              </a:defRPr>
            </a:lvl1pPr>
          </a:lstStyle>
          <a:p>
            <a:r>
              <a:rPr dirty="0" lang="en-US" noProof="0"/>
              <a:t>Insert or Drag &amp; Drop your photo</a:t>
            </a:r>
          </a:p>
        </p:txBody>
      </p:sp>
      <p:sp>
        <p:nvSpPr>
          <p:cNvPr id="1048605" name="Title 1"/>
          <p:cNvSpPr>
            <a:spLocks noGrp="1"/>
          </p:cNvSpPr>
          <p:nvPr>
            <p:ph type="ctrTitle" hasCustomPrompt="1"/>
          </p:nvPr>
        </p:nvSpPr>
        <p:spPr>
          <a:xfrm>
            <a:off x="286990" y="4346296"/>
            <a:ext cx="6798250" cy="1674470"/>
          </a:xfrm>
        </p:spPr>
        <p:txBody>
          <a:bodyPr anchor="b"/>
          <a:lstStyle>
            <a:lvl1pPr algn="r">
              <a:lnSpc>
                <a:spcPts val="5000"/>
              </a:lnSpc>
              <a:defRPr baseline="0" b="1" cap="all" sz="6000" spc="-300">
                <a:solidFill>
                  <a:schemeClr val="bg1"/>
                </a:solidFill>
                <a:latin typeface="+mj-lt"/>
              </a:defRPr>
            </a:lvl1pPr>
          </a:lstStyle>
          <a:p>
            <a:r>
              <a:rPr lang="en-US" noProof="0"/>
              <a:t>PRESENTATION TITLE</a:t>
            </a:r>
          </a:p>
        </p:txBody>
      </p:sp>
      <p:sp>
        <p:nvSpPr>
          <p:cNvPr id="1048606" name="Subtitle 2"/>
          <p:cNvSpPr>
            <a:spLocks noGrp="1"/>
          </p:cNvSpPr>
          <p:nvPr>
            <p:ph type="subTitle" idx="1"/>
          </p:nvPr>
        </p:nvSpPr>
        <p:spPr>
          <a:xfrm>
            <a:off x="7326418" y="4650539"/>
            <a:ext cx="2456210" cy="1192038"/>
          </a:xfrm>
          <a:solidFill>
            <a:schemeClr val="bg1"/>
          </a:solidFill>
        </p:spPr>
        <p:txBody>
          <a:bodyPr anchor="ctr" lIns="252000" tIns="0"/>
          <a:lstStyle>
            <a:lvl1pPr algn="l" indent="0" marL="0">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lang="en-US" noProof="0" smtClean="0"/>
              <a:t>Click to edit Master subtitle style</a:t>
            </a:r>
            <a:endParaRPr lang="en-US" noProof="0"/>
          </a:p>
        </p:txBody>
      </p:sp>
      <p:sp>
        <p:nvSpPr>
          <p:cNvPr id="1048607" name="Rectangle 6"/>
          <p:cNvSpPr/>
          <p:nvPr userDrawn="1"/>
        </p:nvSpPr>
        <p:spPr>
          <a:xfrm>
            <a:off x="0" y="6794309"/>
            <a:ext cx="9980476" cy="63691"/>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608" name="Rectangle 7"/>
          <p:cNvSpPr/>
          <p:nvPr userDrawn="1"/>
        </p:nvSpPr>
        <p:spPr>
          <a:xfrm>
            <a:off x="0" y="0"/>
            <a:ext cx="9980476" cy="63691"/>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609" name="Rectangle 10"/>
          <p:cNvSpPr/>
          <p:nvPr userDrawn="1"/>
        </p:nvSpPr>
        <p:spPr>
          <a:xfrm rot="5400000">
            <a:off x="-3378441" y="3410285"/>
            <a:ext cx="6826157" cy="69275"/>
          </a:xfrm>
          <a:prstGeom prst="rect"/>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610" name="Slide Number Placeholder 4"/>
          <p:cNvSpPr>
            <a:spLocks noGrp="1"/>
          </p:cNvSpPr>
          <p:nvPr>
            <p:ph type="sldNum" sz="quarter" idx="11"/>
          </p:nvPr>
        </p:nvSpPr>
        <p:spPr/>
        <p:txBody>
          <a:bodyPr/>
          <a:p>
            <a:fld id="{19B51A1E-902D-48AF-9020-955120F399B6}" type="slidenum">
              <a:rPr lang="en-US" noProof="0" smtClean="0"/>
              <a:t>‹#›</a:t>
            </a:fld>
            <a:endParaRPr dirty="0" lang="en-US"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41" name=""/>
        <p:cNvGrpSpPr/>
        <p:nvPr/>
      </p:nvGrpSpPr>
      <p:grpSpPr>
        <a:xfrm>
          <a:off x="0" y="0"/>
          <a:ext cx="0" cy="0"/>
          <a:chOff x="0" y="0"/>
          <a:chExt cx="0" cy="0"/>
        </a:xfrm>
      </p:grpSpPr>
      <p:sp>
        <p:nvSpPr>
          <p:cNvPr id="1048615" name="Picture Placeholder 1"/>
          <p:cNvSpPr>
            <a:spLocks noGrp="1"/>
          </p:cNvSpPr>
          <p:nvPr>
            <p:ph type="pic" sz="quarter" idx="33" hasCustomPrompt="1"/>
          </p:nvPr>
        </p:nvSpPr>
        <p:spPr>
          <a:xfrm>
            <a:off x="9980476" y="0"/>
            <a:ext cx="2211524" cy="6192000"/>
          </a:xfrm>
          <a:solidFill>
            <a:schemeClr val="bg1">
              <a:lumMod val="95000"/>
            </a:schemeClr>
          </a:solidFill>
        </p:spPr>
        <p:txBody>
          <a:bodyPr anchor="ctr"/>
          <a:lstStyle>
            <a:lvl1pPr algn="ctr" indent="0" marL="0">
              <a:buNone/>
              <a:defRPr sz="1200" i="1">
                <a:latin typeface="Times New Roman" panose="02020603050405020304" pitchFamily="18" charset="0"/>
                <a:cs typeface="Times New Roman" panose="02020603050405020304" pitchFamily="18" charset="0"/>
              </a:defRPr>
            </a:lvl1pPr>
          </a:lstStyle>
          <a:p>
            <a:r>
              <a:rPr dirty="0" lang="en-US" noProof="0"/>
              <a:t>Insert or Drag &amp; Drop your photo</a:t>
            </a:r>
          </a:p>
        </p:txBody>
      </p:sp>
      <p:sp>
        <p:nvSpPr>
          <p:cNvPr id="1048616" name="Title 1"/>
          <p:cNvSpPr>
            <a:spLocks noGrp="1"/>
          </p:cNvSpPr>
          <p:nvPr>
            <p:ph type="title" hasCustomPrompt="1"/>
          </p:nvPr>
        </p:nvSpPr>
        <p:spPr>
          <a:xfrm>
            <a:off x="4445086" y="1807950"/>
            <a:ext cx="5184913" cy="432000"/>
          </a:xfrm>
        </p:spPr>
        <p:txBody>
          <a:bodyPr/>
          <a:lstStyle>
            <a:lvl1pPr algn="r">
              <a:defRPr>
                <a:solidFill>
                  <a:schemeClr val="tx1"/>
                </a:solidFill>
              </a:defRPr>
            </a:lvl1pPr>
          </a:lstStyle>
          <a:p>
            <a:r>
              <a:rPr lang="en-US" noProof="0"/>
              <a:t>Click to edit page title</a:t>
            </a:r>
          </a:p>
        </p:txBody>
      </p:sp>
      <p:sp>
        <p:nvSpPr>
          <p:cNvPr id="1048617" name="Subtitle 2"/>
          <p:cNvSpPr>
            <a:spLocks noGrp="1"/>
          </p:cNvSpPr>
          <p:nvPr>
            <p:ph type="body" sz="quarter" idx="32" hasCustomPrompt="1"/>
          </p:nvPr>
        </p:nvSpPr>
        <p:spPr>
          <a:xfrm>
            <a:off x="4444886" y="2383950"/>
            <a:ext cx="5184913" cy="360000"/>
          </a:xfrm>
        </p:spPr>
        <p:txBody>
          <a:bodyPr/>
          <a:lstStyle>
            <a:lvl1pPr algn="r" indent="0" marL="0">
              <a:buNone/>
              <a:defRPr i="1">
                <a:latin typeface="+mn-lt"/>
              </a:defRPr>
            </a:lvl1pPr>
            <a:lvl2pPr indent="0" marL="266700">
              <a:buNone/>
            </a:lvl2pPr>
            <a:lvl3pPr indent="0" marL="542925">
              <a:buNone/>
            </a:lvl3pPr>
            <a:lvl4pPr indent="0" marL="809625">
              <a:buNone/>
            </a:lvl4pPr>
            <a:lvl5pPr indent="0" marL="1076325">
              <a:buNone/>
            </a:lvl5pPr>
          </a:lstStyle>
          <a:p>
            <a:pPr lvl="0"/>
            <a:r>
              <a:rPr lang="en-US" noProof="0"/>
              <a:t>Subtitle</a:t>
            </a:r>
          </a:p>
        </p:txBody>
      </p:sp>
      <p:sp>
        <p:nvSpPr>
          <p:cNvPr id="1048618" name="Content Placeholder 2"/>
          <p:cNvSpPr>
            <a:spLocks noGrp="1"/>
          </p:cNvSpPr>
          <p:nvPr>
            <p:ph sz="half" idx="1"/>
          </p:nvPr>
        </p:nvSpPr>
        <p:spPr>
          <a:xfrm>
            <a:off x="4445000" y="2908300"/>
            <a:ext cx="5184800" cy="3283700"/>
          </a:xfrm>
          <a:solidFill>
            <a:schemeClr val="bg1"/>
          </a:solidFill>
        </p:spPr>
        <p:txBody>
          <a:bodyPr lIns="180000" rIns="252000" tIns="252000"/>
          <a:lstStyle>
            <a:lvl1pPr algn="l">
              <a:defRPr>
                <a:solidFill>
                  <a:schemeClr val="tx1">
                    <a:lumMod val="75000"/>
                    <a:lumOff val="25000"/>
                  </a:schemeClr>
                </a:solidFill>
              </a:defRPr>
            </a:lvl1pPr>
            <a:lvl2pPr algn="l">
              <a:defRPr>
                <a:solidFill>
                  <a:schemeClr val="tx1">
                    <a:lumMod val="75000"/>
                    <a:lumOff val="25000"/>
                  </a:schemeClr>
                </a:solidFill>
              </a:defRPr>
            </a:lvl2pPr>
            <a:lvl3pPr algn="l">
              <a:defRPr>
                <a:solidFill>
                  <a:schemeClr val="tx1">
                    <a:lumMod val="75000"/>
                    <a:lumOff val="25000"/>
                  </a:schemeClr>
                </a:solidFill>
              </a:defRPr>
            </a:lvl3pPr>
            <a:lvl4pPr algn="l">
              <a:defRPr>
                <a:solidFill>
                  <a:schemeClr val="tx1">
                    <a:lumMod val="75000"/>
                    <a:lumOff val="25000"/>
                  </a:schemeClr>
                </a:solidFill>
              </a:defRPr>
            </a:lvl4pPr>
            <a:lvl5pPr algn="l">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619" name="Footer Placeholder 3"/>
          <p:cNvSpPr>
            <a:spLocks noGrp="1"/>
          </p:cNvSpPr>
          <p:nvPr>
            <p:ph type="ftr" sz="quarter" idx="13"/>
          </p:nvPr>
        </p:nvSpPr>
        <p:spPr/>
        <p:txBody>
          <a:bodyPr/>
          <a:p>
            <a:r>
              <a:rPr dirty="0" lang="en-US" noProof="0"/>
              <a:t>Add a footer</a:t>
            </a:r>
          </a:p>
        </p:txBody>
      </p:sp>
      <p:sp>
        <p:nvSpPr>
          <p:cNvPr id="1048620" name="Slide Number Placeholder 4"/>
          <p:cNvSpPr>
            <a:spLocks noGrp="1"/>
          </p:cNvSpPr>
          <p:nvPr>
            <p:ph type="sldNum" sz="quarter" idx="34"/>
          </p:nvPr>
        </p:nvSpPr>
        <p:spPr/>
        <p:txBody>
          <a:bodyPr/>
          <a:p>
            <a:fld id="{19B51A1E-902D-48AF-9020-955120F399B6}" type="slidenum">
              <a:rPr lang="en-US" noProof="0" smtClean="0"/>
              <a:t>‹#›</a:t>
            </a:fld>
            <a:endParaRPr dirty="0" lang="en-US"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43" name=""/>
        <p:cNvGrpSpPr/>
        <p:nvPr/>
      </p:nvGrpSpPr>
      <p:grpSpPr>
        <a:xfrm>
          <a:off x="0" y="0"/>
          <a:ext cx="0" cy="0"/>
          <a:chOff x="0" y="0"/>
          <a:chExt cx="0" cy="0"/>
        </a:xfrm>
      </p:grpSpPr>
      <p:sp>
        <p:nvSpPr>
          <p:cNvPr id="1048624" name="Content Placeholder 2"/>
          <p:cNvSpPr>
            <a:spLocks noGrp="1"/>
          </p:cNvSpPr>
          <p:nvPr>
            <p:ph sz="half" idx="1"/>
          </p:nvPr>
        </p:nvSpPr>
        <p:spPr>
          <a:xfrm>
            <a:off x="3823393" y="1343906"/>
            <a:ext cx="3736800" cy="3933645"/>
          </a:xfrm>
          <a:solidFill>
            <a:schemeClr val="bg1"/>
          </a:solidFill>
        </p:spPr>
        <p:txBody>
          <a:bodyPr lIns="180000" rIns="180000" tIns="18000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625" name="Footer Placeholder 3"/>
          <p:cNvSpPr>
            <a:spLocks noGrp="1"/>
          </p:cNvSpPr>
          <p:nvPr>
            <p:ph type="ftr" sz="quarter" idx="13"/>
          </p:nvPr>
        </p:nvSpPr>
        <p:spPr/>
        <p:txBody>
          <a:bodyPr/>
          <a:p>
            <a:r>
              <a:rPr dirty="0" lang="en-US" noProof="0"/>
              <a:t>Add a footer</a:t>
            </a:r>
          </a:p>
        </p:txBody>
      </p:sp>
      <p:sp>
        <p:nvSpPr>
          <p:cNvPr id="1048626" name="Slide Number Placeholder 4"/>
          <p:cNvSpPr>
            <a:spLocks noGrp="1"/>
          </p:cNvSpPr>
          <p:nvPr>
            <p:ph type="sldNum" sz="quarter" idx="34"/>
          </p:nvPr>
        </p:nvSpPr>
        <p:spPr/>
        <p:txBody>
          <a:bodyPr/>
          <a:p>
            <a:fld id="{19B51A1E-902D-48AF-9020-955120F399B6}" type="slidenum">
              <a:rPr lang="en-US" noProof="0" smtClean="0"/>
              <a:t>‹#›</a:t>
            </a:fld>
            <a:endParaRPr dirty="0" lang="en-US" noProof="0"/>
          </a:p>
        </p:txBody>
      </p:sp>
      <p:sp>
        <p:nvSpPr>
          <p:cNvPr id="1048627" name="Picture Placeholder 6"/>
          <p:cNvSpPr>
            <a:spLocks noGrp="1"/>
          </p:cNvSpPr>
          <p:nvPr>
            <p:ph type="pic" sz="quarter" idx="14" hasCustomPrompt="1"/>
          </p:nvPr>
        </p:nvSpPr>
        <p:spPr>
          <a:xfrm>
            <a:off x="7560193" y="1344803"/>
            <a:ext cx="3737526" cy="3933645"/>
          </a:xfrm>
          <a:solidFill>
            <a:schemeClr val="tx1">
              <a:lumMod val="75000"/>
              <a:lumOff val="25000"/>
            </a:schemeClr>
          </a:solidFill>
        </p:spPr>
        <p:txBody>
          <a:bodyPr anchor="ctr"/>
          <a:lstStyle>
            <a:lvl1pPr algn="ctr" indent="0" marL="0">
              <a:buNone/>
              <a:defRPr sz="1200" i="1">
                <a:solidFill>
                  <a:schemeClr val="bg1"/>
                </a:solidFill>
                <a:latin typeface="Times New Roman" panose="02020603050405020304" pitchFamily="18" charset="0"/>
                <a:cs typeface="Times New Roman" panose="02020603050405020304" pitchFamily="18" charset="0"/>
              </a:defRPr>
            </a:lvl1pPr>
          </a:lstStyle>
          <a:p>
            <a:r>
              <a:rPr dirty="0" lang="en-US" noProof="0"/>
              <a:t>Insert or Drag &amp; Drop your photo</a:t>
            </a:r>
          </a:p>
        </p:txBody>
      </p:sp>
      <p:sp>
        <p:nvSpPr>
          <p:cNvPr id="1048628" name="Title 5"/>
          <p:cNvSpPr>
            <a:spLocks noGrp="1"/>
          </p:cNvSpPr>
          <p:nvPr>
            <p:ph type="title"/>
          </p:nvPr>
        </p:nvSpPr>
        <p:spPr>
          <a:xfrm>
            <a:off x="432000" y="432000"/>
            <a:ext cx="9131100" cy="432000"/>
          </a:xfrm>
        </p:spPr>
        <p:txBody>
          <a:bodyPr/>
          <a:p>
            <a:r>
              <a:rPr lang="en-US" noProof="0" smtClean="0"/>
              <a:t>Click to edit Master title style</a:t>
            </a:r>
            <a:endParaRPr lang="en-US" noProof="0"/>
          </a:p>
        </p:txBody>
      </p:sp>
      <p:sp>
        <p:nvSpPr>
          <p:cNvPr id="1048629" name="Subtitle 2"/>
          <p:cNvSpPr>
            <a:spLocks noGrp="1"/>
          </p:cNvSpPr>
          <p:nvPr>
            <p:ph type="body" sz="quarter" idx="32" hasCustomPrompt="1"/>
          </p:nvPr>
        </p:nvSpPr>
        <p:spPr>
          <a:xfrm>
            <a:off x="431800" y="1008000"/>
            <a:ext cx="6895900" cy="360000"/>
          </a:xfrm>
        </p:spPr>
        <p:txBody>
          <a:bodyPr/>
          <a:lstStyle>
            <a:lvl1pPr indent="0" marL="0">
              <a:buNone/>
              <a:defRPr i="1">
                <a:latin typeface="+mn-lt"/>
              </a:defRPr>
            </a:lvl1pPr>
            <a:lvl2pPr indent="0" marL="266700">
              <a:buNone/>
            </a:lvl2pPr>
            <a:lvl3pPr indent="0" marL="542925">
              <a:buNone/>
            </a:lvl3pPr>
            <a:lvl4pPr indent="0" marL="809625">
              <a:buNone/>
            </a:lvl4pPr>
            <a:lvl5pPr indent="0" marL="1076325">
              <a:buNone/>
            </a:lvl5pPr>
          </a:lstStyle>
          <a:p>
            <a:pPr lvl="0"/>
            <a:r>
              <a:rPr lang="en-US" noProof="0"/>
              <a:t>Subtitle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48" name=""/>
        <p:cNvGrpSpPr/>
        <p:nvPr/>
      </p:nvGrpSpPr>
      <p:grpSpPr>
        <a:xfrm>
          <a:off x="0" y="0"/>
          <a:ext cx="0" cy="0"/>
          <a:chOff x="0" y="0"/>
          <a:chExt cx="0" cy="0"/>
        </a:xfrm>
      </p:grpSpPr>
      <p:sp>
        <p:nvSpPr>
          <p:cNvPr id="1048654" name="Title 1"/>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1048655" name="Subtitle 2"/>
          <p:cNvSpPr>
            <a:spLocks noGrp="1"/>
          </p:cNvSpPr>
          <p:nvPr>
            <p:ph type="body" sz="quarter" idx="32" hasCustomPrompt="1"/>
          </p:nvPr>
        </p:nvSpPr>
        <p:spPr>
          <a:xfrm>
            <a:off x="431800" y="1008000"/>
            <a:ext cx="9198000" cy="360000"/>
          </a:xfrm>
        </p:spPr>
        <p:txBody>
          <a:bodyPr/>
          <a:lstStyle>
            <a:lvl1pPr indent="0" marL="0">
              <a:buNone/>
              <a:defRPr i="1">
                <a:latin typeface="+mn-lt"/>
              </a:defRPr>
            </a:lvl1pPr>
            <a:lvl2pPr indent="0" marL="266700">
              <a:buNone/>
            </a:lvl2pPr>
            <a:lvl3pPr indent="0" marL="542925">
              <a:buNone/>
            </a:lvl3pPr>
            <a:lvl4pPr indent="0" marL="809625">
              <a:buNone/>
            </a:lvl4pPr>
            <a:lvl5pPr indent="0" marL="1076325">
              <a:buNone/>
            </a:lvl5pPr>
          </a:lstStyle>
          <a:p>
            <a:pPr lvl="0"/>
            <a:r>
              <a:rPr lang="en-US" noProof="0"/>
              <a:t>Subtitle</a:t>
            </a:r>
          </a:p>
        </p:txBody>
      </p:sp>
      <p:sp>
        <p:nvSpPr>
          <p:cNvPr id="1048656" name="Comparison Left Placeholder 1"/>
          <p:cNvSpPr>
            <a:spLocks noGrp="1"/>
          </p:cNvSpPr>
          <p:nvPr>
            <p:ph type="body" idx="1"/>
          </p:nvPr>
        </p:nvSpPr>
        <p:spPr>
          <a:xfrm>
            <a:off x="432000" y="1432296"/>
            <a:ext cx="4500000" cy="527076"/>
          </a:xfrm>
          <a:solidFill>
            <a:schemeClr val="tx1"/>
          </a:solidFill>
        </p:spPr>
        <p:txBody>
          <a:bodyPr anchor="ctr" lIns="180000" tIns="36000"/>
          <a:lstStyle>
            <a:lvl1pPr indent="0" marL="0">
              <a:buNone/>
              <a:defRPr b="1" sz="2400" spc="-150">
                <a:solidFill>
                  <a:schemeClr val="bg1"/>
                </a:solidFill>
                <a:latin typeface="+mj-lt"/>
              </a:defRPr>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noProof="0" smtClean="0"/>
              <a:t>Click to edit Master text styles</a:t>
            </a:r>
          </a:p>
        </p:txBody>
      </p:sp>
      <p:sp>
        <p:nvSpPr>
          <p:cNvPr id="1048657" name="Content Placeholder 2"/>
          <p:cNvSpPr>
            <a:spLocks noGrp="1"/>
          </p:cNvSpPr>
          <p:nvPr>
            <p:ph sz="half" idx="2"/>
          </p:nvPr>
        </p:nvSpPr>
        <p:spPr>
          <a:xfrm>
            <a:off x="432000" y="2023668"/>
            <a:ext cx="4500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658" name="Comparison Left Placeholder 2"/>
          <p:cNvSpPr>
            <a:spLocks noGrp="1"/>
          </p:cNvSpPr>
          <p:nvPr>
            <p:ph type="body" sz="quarter" idx="13"/>
          </p:nvPr>
        </p:nvSpPr>
        <p:spPr>
          <a:xfrm>
            <a:off x="5129800" y="1433105"/>
            <a:ext cx="4500000" cy="525283"/>
          </a:xfrm>
          <a:solidFill>
            <a:schemeClr val="tx1"/>
          </a:solidFill>
        </p:spPr>
        <p:txBody>
          <a:bodyPr anchor="ctr" lIns="180000" tIns="36000"/>
          <a:lstStyle>
            <a:lvl1pPr indent="0" marL="0">
              <a:buNone/>
              <a:defRPr b="1" sz="2400" spc="-150">
                <a:solidFill>
                  <a:schemeClr val="bg1"/>
                </a:solidFill>
                <a:latin typeface="+mj-lt"/>
              </a:defRPr>
            </a:lvl1pPr>
          </a:lstStyle>
          <a:p>
            <a:pPr lvl="0"/>
            <a:r>
              <a:rPr lang="en-US" noProof="0" smtClean="0"/>
              <a:t>Click to edit Master text styles</a:t>
            </a:r>
          </a:p>
        </p:txBody>
      </p:sp>
      <p:sp>
        <p:nvSpPr>
          <p:cNvPr id="1048659" name="Text Placeholder 4"/>
          <p:cNvSpPr>
            <a:spLocks noGrp="1"/>
          </p:cNvSpPr>
          <p:nvPr>
            <p:ph type="body" sz="quarter" idx="12"/>
          </p:nvPr>
        </p:nvSpPr>
        <p:spPr>
          <a:xfrm>
            <a:off x="5129800" y="2020359"/>
            <a:ext cx="4500000" cy="4170891"/>
          </a:xfrm>
        </p:spPr>
        <p:txBody>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660" name="Footer Placeholder 4"/>
          <p:cNvSpPr>
            <a:spLocks noGrp="1"/>
          </p:cNvSpPr>
          <p:nvPr>
            <p:ph type="ftr" sz="quarter" idx="14"/>
          </p:nvPr>
        </p:nvSpPr>
        <p:spPr/>
        <p:txBody>
          <a:bodyPr/>
          <a:p>
            <a:r>
              <a:rPr dirty="0" lang="en-US" noProof="0"/>
              <a:t>Add a footer</a:t>
            </a:r>
          </a:p>
        </p:txBody>
      </p:sp>
      <p:sp>
        <p:nvSpPr>
          <p:cNvPr id="1048661" name="Slide Number Placeholder 5"/>
          <p:cNvSpPr>
            <a:spLocks noGrp="1"/>
          </p:cNvSpPr>
          <p:nvPr>
            <p:ph type="sldNum" sz="quarter" idx="33"/>
          </p:nvPr>
        </p:nvSpPr>
        <p:spPr/>
        <p:txBody>
          <a:bodyPr/>
          <a:p>
            <a:fld id="{19B51A1E-902D-48AF-9020-955120F399B6}" type="slidenum">
              <a:rPr lang="en-US" noProof="0" smtClean="0"/>
              <a:t>‹#›</a:t>
            </a:fld>
            <a:endParaRPr dirty="0" lang="en-U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60" name=""/>
        <p:cNvGrpSpPr/>
        <p:nvPr/>
      </p:nvGrpSpPr>
      <p:grpSpPr>
        <a:xfrm>
          <a:off x="0" y="0"/>
          <a:ext cx="0" cy="0"/>
          <a:chOff x="0" y="0"/>
          <a:chExt cx="0" cy="0"/>
        </a:xfrm>
      </p:grpSpPr>
      <p:sp>
        <p:nvSpPr>
          <p:cNvPr id="1048714" name="Picture Placeholder 6"/>
          <p:cNvSpPr>
            <a:spLocks noGrp="1"/>
          </p:cNvSpPr>
          <p:nvPr>
            <p:ph type="pic" sz="quarter" idx="14" hasCustomPrompt="1"/>
          </p:nvPr>
        </p:nvSpPr>
        <p:spPr>
          <a:xfrm>
            <a:off x="6299200" y="432000"/>
            <a:ext cx="5472113" cy="5759250"/>
          </a:xfrm>
          <a:solidFill>
            <a:schemeClr val="tx1">
              <a:lumMod val="75000"/>
              <a:lumOff val="25000"/>
            </a:schemeClr>
          </a:solidFill>
        </p:spPr>
        <p:txBody>
          <a:bodyPr anchor="ctr"/>
          <a:lstStyle>
            <a:lvl1pPr algn="ctr" indent="0" marL="0">
              <a:buNone/>
              <a:defRPr sz="1200" i="1">
                <a:solidFill>
                  <a:schemeClr val="bg1"/>
                </a:solidFill>
                <a:latin typeface="Times New Roman" panose="02020603050405020304" pitchFamily="18" charset="0"/>
                <a:cs typeface="Times New Roman" panose="02020603050405020304" pitchFamily="18" charset="0"/>
              </a:defRPr>
            </a:lvl1pPr>
          </a:lstStyle>
          <a:p>
            <a:r>
              <a:rPr dirty="0" lang="en-US" noProof="0"/>
              <a:t>Insert or Drag &amp; Drop your photo</a:t>
            </a:r>
          </a:p>
        </p:txBody>
      </p:sp>
      <p:sp>
        <p:nvSpPr>
          <p:cNvPr id="1048715" name="Content Placeholder 2"/>
          <p:cNvSpPr>
            <a:spLocks noGrp="1"/>
          </p:cNvSpPr>
          <p:nvPr>
            <p:ph sz="half" idx="1" hasCustomPrompt="1"/>
          </p:nvPr>
        </p:nvSpPr>
        <p:spPr>
          <a:xfrm>
            <a:off x="3875314" y="5096632"/>
            <a:ext cx="2028686" cy="1094618"/>
          </a:xfrm>
        </p:spPr>
        <p:txBody>
          <a:bodyPr anchor="b"/>
          <a:lstStyle>
            <a:lvl1pPr algn="r" indent="0" marL="0">
              <a:buNone/>
              <a:defRPr i="1">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1048716" name="Footer Placeholder 3"/>
          <p:cNvSpPr>
            <a:spLocks noGrp="1"/>
          </p:cNvSpPr>
          <p:nvPr>
            <p:ph type="ftr" sz="quarter" idx="13"/>
          </p:nvPr>
        </p:nvSpPr>
        <p:spPr/>
        <p:txBody>
          <a:bodyPr/>
          <a:p>
            <a:r>
              <a:rPr dirty="0" lang="en-US" noProof="0"/>
              <a:t>Add a footer</a:t>
            </a:r>
          </a:p>
        </p:txBody>
      </p:sp>
      <p:sp>
        <p:nvSpPr>
          <p:cNvPr id="1048717" name="Slide Number Placeholder 1"/>
          <p:cNvSpPr>
            <a:spLocks noGrp="1"/>
          </p:cNvSpPr>
          <p:nvPr>
            <p:ph type="sldNum" sz="quarter" idx="15"/>
          </p:nvPr>
        </p:nvSpPr>
        <p:spPr/>
        <p:txBody>
          <a:bodyPr/>
          <a:p>
            <a:fld id="{19B51A1E-902D-48AF-9020-955120F399B6}" type="slidenum">
              <a:rPr lang="en-US" noProof="0" smtClean="0"/>
              <a:t>‹#›</a:t>
            </a:fld>
            <a:endParaRPr dirty="0" lang="en-US" noProof="0"/>
          </a:p>
        </p:txBody>
      </p:sp>
      <p:sp>
        <p:nvSpPr>
          <p:cNvPr id="1048718" name="Title 4"/>
          <p:cNvSpPr>
            <a:spLocks noGrp="1"/>
          </p:cNvSpPr>
          <p:nvPr>
            <p:ph type="title"/>
          </p:nvPr>
        </p:nvSpPr>
        <p:spPr/>
        <p:txBody>
          <a:bodyPr/>
          <a:p>
            <a:r>
              <a:rPr lang="en-US" noProof="0" smtClean="0"/>
              <a:t>Click to edit Master title style</a:t>
            </a:r>
            <a:endParaRPr lang="en-US"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showMasterSp="0" userDrawn="1">
  <p:cSld name="Thank You Slide">
    <p:spTree>
      <p:nvGrpSpPr>
        <p:cNvPr id="52" name=""/>
        <p:cNvGrpSpPr/>
        <p:nvPr/>
      </p:nvGrpSpPr>
      <p:grpSpPr>
        <a:xfrm>
          <a:off x="0" y="0"/>
          <a:ext cx="0" cy="0"/>
          <a:chOff x="0" y="0"/>
          <a:chExt cx="0" cy="0"/>
        </a:xfrm>
      </p:grpSpPr>
      <p:sp>
        <p:nvSpPr>
          <p:cNvPr id="1048671" name="Title 1"/>
          <p:cNvSpPr>
            <a:spLocks noGrp="1"/>
          </p:cNvSpPr>
          <p:nvPr>
            <p:ph type="ctrTitle" hasCustomPrompt="1"/>
          </p:nvPr>
        </p:nvSpPr>
        <p:spPr>
          <a:xfrm>
            <a:off x="2174360" y="2112793"/>
            <a:ext cx="6798250" cy="1674470"/>
          </a:xfrm>
        </p:spPr>
        <p:txBody>
          <a:bodyPr anchor="ctr"/>
          <a:lstStyle>
            <a:lvl1pPr algn="ctr">
              <a:lnSpc>
                <a:spcPct val="100000"/>
              </a:lnSpc>
              <a:defRPr baseline="0" b="1" cap="all" sz="6000" spc="-300">
                <a:solidFill>
                  <a:schemeClr val="tx1"/>
                </a:solidFill>
                <a:latin typeface="+mj-lt"/>
              </a:defRPr>
            </a:lvl1pPr>
          </a:lstStyle>
          <a:p>
            <a:r>
              <a:rPr lang="en-US" noProof="0"/>
              <a:t>Thank you</a:t>
            </a:r>
          </a:p>
        </p:txBody>
      </p:sp>
      <p:sp>
        <p:nvSpPr>
          <p:cNvPr id="1048672" name="Rectangle 6"/>
          <p:cNvSpPr/>
          <p:nvPr userDrawn="1"/>
        </p:nvSpPr>
        <p:spPr>
          <a:xfrm>
            <a:off x="0" y="6794309"/>
            <a:ext cx="9980476" cy="63691"/>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673" name="Rectangle 7"/>
          <p:cNvSpPr/>
          <p:nvPr userDrawn="1"/>
        </p:nvSpPr>
        <p:spPr>
          <a:xfrm>
            <a:off x="0" y="0"/>
            <a:ext cx="9980476" cy="63691"/>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674" name="Rectangle 10"/>
          <p:cNvSpPr/>
          <p:nvPr userDrawn="1"/>
        </p:nvSpPr>
        <p:spPr>
          <a:xfrm rot="5400000">
            <a:off x="-3378441" y="3410285"/>
            <a:ext cx="6826157" cy="69275"/>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675" name="Text Placeholder 5"/>
          <p:cNvSpPr>
            <a:spLocks noGrp="1"/>
          </p:cNvSpPr>
          <p:nvPr>
            <p:ph type="body" sz="quarter" idx="15" hasCustomPrompt="1"/>
          </p:nvPr>
        </p:nvSpPr>
        <p:spPr>
          <a:xfrm>
            <a:off x="2174361" y="4035727"/>
            <a:ext cx="3329850" cy="382887"/>
          </a:xfrm>
        </p:spPr>
        <p:txBody>
          <a:bodyPr/>
          <a:lstStyle>
            <a:lvl1pPr algn="r" indent="0" marL="0">
              <a:buNone/>
              <a:defRPr sz="2400"/>
            </a:lvl1pPr>
            <a:lvl2pPr indent="0" marL="266700">
              <a:buNone/>
            </a:lvl2pPr>
            <a:lvl3pPr indent="0" marL="542925">
              <a:buNone/>
            </a:lvl3pPr>
            <a:lvl4pPr indent="0" marL="809625">
              <a:buNone/>
            </a:lvl4pPr>
            <a:lvl5pPr indent="0" marL="1076325">
              <a:buNone/>
            </a:lvl5pPr>
          </a:lstStyle>
          <a:p>
            <a:pPr lvl="0"/>
            <a:r>
              <a:rPr lang="en-US" noProof="0"/>
              <a:t>Full Name</a:t>
            </a:r>
          </a:p>
        </p:txBody>
      </p:sp>
      <p:sp>
        <p:nvSpPr>
          <p:cNvPr id="1048676" name="Text Placeholder 6"/>
          <p:cNvSpPr>
            <a:spLocks noGrp="1"/>
          </p:cNvSpPr>
          <p:nvPr>
            <p:ph type="body" sz="quarter" idx="16" hasCustomPrompt="1"/>
          </p:nvPr>
        </p:nvSpPr>
        <p:spPr>
          <a:xfrm>
            <a:off x="6062268" y="4150118"/>
            <a:ext cx="2910342" cy="238016"/>
          </a:xfrm>
        </p:spPr>
        <p:txBody>
          <a:bodyPr/>
          <a:lstStyle>
            <a:lvl1pPr algn="l" indent="0" marL="0">
              <a:buNone/>
              <a:defRPr sz="1400" i="1"/>
            </a:lvl1pPr>
            <a:lvl2pPr indent="0" marL="266700">
              <a:buNone/>
            </a:lvl2pPr>
            <a:lvl3pPr indent="0" marL="542925">
              <a:buNone/>
            </a:lvl3pPr>
            <a:lvl4pPr indent="0" marL="809625">
              <a:buNone/>
            </a:lvl4pPr>
            <a:lvl5pPr indent="0" marL="1076325">
              <a:buNone/>
            </a:lvl5pPr>
          </a:lstStyle>
          <a:p>
            <a:pPr lvl="0"/>
            <a:r>
              <a:rPr lang="en-US" noProof="0"/>
              <a:t>Phone Number</a:t>
            </a:r>
          </a:p>
        </p:txBody>
      </p:sp>
      <p:sp>
        <p:nvSpPr>
          <p:cNvPr id="1048677" name="Text Placeholder 7"/>
          <p:cNvSpPr>
            <a:spLocks noGrp="1"/>
          </p:cNvSpPr>
          <p:nvPr>
            <p:ph type="body" sz="quarter" idx="17" hasCustomPrompt="1"/>
          </p:nvPr>
        </p:nvSpPr>
        <p:spPr>
          <a:xfrm>
            <a:off x="6062268" y="4540691"/>
            <a:ext cx="2910342" cy="238016"/>
          </a:xfrm>
        </p:spPr>
        <p:txBody>
          <a:bodyPr/>
          <a:lstStyle>
            <a:lvl1pPr algn="l" indent="0" marL="0">
              <a:buNone/>
              <a:defRPr sz="1400" i="1"/>
            </a:lvl1pPr>
            <a:lvl2pPr indent="0" marL="266700">
              <a:buNone/>
            </a:lvl2pPr>
            <a:lvl3pPr indent="0" marL="542925">
              <a:buNone/>
            </a:lvl3pPr>
            <a:lvl4pPr indent="0" marL="809625">
              <a:buNone/>
            </a:lvl4pPr>
            <a:lvl5pPr indent="0" marL="1076325">
              <a:buNone/>
            </a:lvl5pPr>
          </a:lstStyle>
          <a:p>
            <a:pPr lvl="0"/>
            <a:r>
              <a:rPr lang="en-US" noProof="0"/>
              <a:t>Email or Social Media Handle</a:t>
            </a:r>
          </a:p>
        </p:txBody>
      </p:sp>
      <p:sp>
        <p:nvSpPr>
          <p:cNvPr id="1048678" name="Text Placeholder 8"/>
          <p:cNvSpPr>
            <a:spLocks noGrp="1"/>
          </p:cNvSpPr>
          <p:nvPr>
            <p:ph type="body" sz="quarter" idx="18" hasCustomPrompt="1"/>
          </p:nvPr>
        </p:nvSpPr>
        <p:spPr>
          <a:xfrm>
            <a:off x="6062268" y="4931263"/>
            <a:ext cx="2910342" cy="238016"/>
          </a:xfrm>
        </p:spPr>
        <p:txBody>
          <a:bodyPr/>
          <a:lstStyle>
            <a:lvl1pPr algn="l" indent="0" marL="0">
              <a:buNone/>
              <a:defRPr sz="1400" i="1"/>
            </a:lvl1pPr>
            <a:lvl2pPr indent="0" marL="266700">
              <a:buNone/>
            </a:lvl2pPr>
            <a:lvl3pPr indent="0" marL="542925">
              <a:buNone/>
            </a:lvl3pPr>
            <a:lvl4pPr indent="0" marL="809625">
              <a:buNone/>
            </a:lvl4pPr>
            <a:lvl5pPr indent="0" marL="1076325">
              <a:buNone/>
            </a:lvl5pPr>
          </a:lstStyle>
          <a:p>
            <a:pPr lvl="0"/>
            <a:r>
              <a:rPr lang="en-US" noProof="0"/>
              <a:t>Company Website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57" name=""/>
        <p:cNvGrpSpPr/>
        <p:nvPr/>
      </p:nvGrpSpPr>
      <p:grpSpPr>
        <a:xfrm>
          <a:off x="0" y="0"/>
          <a:ext cx="0" cy="0"/>
          <a:chOff x="0" y="0"/>
          <a:chExt cx="0" cy="0"/>
        </a:xfrm>
      </p:grpSpPr>
      <p:sp>
        <p:nvSpPr>
          <p:cNvPr id="1048701" name="Title 1"/>
          <p:cNvSpPr>
            <a:spLocks noGrp="1"/>
          </p:cNvSpPr>
          <p:nvPr>
            <p:ph type="title" hasCustomPrompt="1"/>
          </p:nvPr>
        </p:nvSpPr>
        <p:spPr/>
        <p:txBody>
          <a:bodyPr/>
          <a:lstStyle>
            <a:lvl1pPr>
              <a:defRPr>
                <a:solidFill>
                  <a:schemeClr val="tx1"/>
                </a:solidFill>
              </a:defRPr>
            </a:lvl1pPr>
          </a:lstStyle>
          <a:p>
            <a:r>
              <a:rPr lang="en-US" noProof="0"/>
              <a:t>Click to edit page title</a:t>
            </a:r>
          </a:p>
        </p:txBody>
      </p:sp>
      <p:sp>
        <p:nvSpPr>
          <p:cNvPr id="1048702" name="Subtitle 2"/>
          <p:cNvSpPr>
            <a:spLocks noGrp="1"/>
          </p:cNvSpPr>
          <p:nvPr>
            <p:ph type="body" sz="quarter" idx="32" hasCustomPrompt="1"/>
          </p:nvPr>
        </p:nvSpPr>
        <p:spPr>
          <a:xfrm>
            <a:off x="431801" y="1008000"/>
            <a:ext cx="9198116" cy="360000"/>
          </a:xfrm>
        </p:spPr>
        <p:txBody>
          <a:bodyPr/>
          <a:lstStyle>
            <a:lvl1pPr indent="0" marL="0">
              <a:buNone/>
              <a:defRPr i="1">
                <a:latin typeface="+mn-lt"/>
              </a:defRPr>
            </a:lvl1pPr>
            <a:lvl2pPr indent="0" marL="266700">
              <a:buNone/>
            </a:lvl2pPr>
            <a:lvl3pPr indent="0" marL="542925">
              <a:buNone/>
            </a:lvl3pPr>
            <a:lvl4pPr indent="0" marL="809625">
              <a:buNone/>
            </a:lvl4pPr>
            <a:lvl5pPr indent="0" marL="1076325">
              <a:buNone/>
            </a:lvl5pPr>
          </a:lstStyle>
          <a:p>
            <a:pPr lvl="0"/>
            <a:r>
              <a:rPr lang="en-US" noProof="0"/>
              <a:t>Subtitle</a:t>
            </a:r>
          </a:p>
        </p:txBody>
      </p:sp>
      <p:sp>
        <p:nvSpPr>
          <p:cNvPr id="1048703" name="Content Placeholder 2"/>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704" name="Footer Placeholder 3"/>
          <p:cNvSpPr>
            <a:spLocks noGrp="1"/>
          </p:cNvSpPr>
          <p:nvPr>
            <p:ph type="ftr" sz="quarter" idx="12"/>
          </p:nvPr>
        </p:nvSpPr>
        <p:spPr/>
        <p:txBody>
          <a:bodyPr/>
          <a:p>
            <a:r>
              <a:rPr dirty="0" lang="en-US" noProof="0"/>
              <a:t>Add a footer</a:t>
            </a:r>
          </a:p>
        </p:txBody>
      </p:sp>
      <p:sp>
        <p:nvSpPr>
          <p:cNvPr id="1048705" name="Slide Number Placeholder 4"/>
          <p:cNvSpPr>
            <a:spLocks noGrp="1"/>
          </p:cNvSpPr>
          <p:nvPr>
            <p:ph type="sldNum" sz="quarter" idx="33"/>
          </p:nvPr>
        </p:nvSpPr>
        <p:spPr/>
        <p:txBody>
          <a:bodyPr/>
          <a:p>
            <a:fld id="{19B51A1E-902D-48AF-9020-955120F399B6}" type="slidenum">
              <a:rPr lang="en-US" noProof="0" smtClean="0"/>
              <a:t>‹#›</a:t>
            </a:fld>
            <a:endParaRPr dirty="0" lang="en-US" noProof="0"/>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3" name=""/>
        <p:cNvGrpSpPr/>
        <p:nvPr/>
      </p:nvGrpSpPr>
      <p:grpSpPr>
        <a:xfrm>
          <a:off x="0" y="0"/>
          <a:ext cx="0" cy="0"/>
          <a:chOff x="0" y="0"/>
          <a:chExt cx="0" cy="0"/>
        </a:xfrm>
      </p:grpSpPr>
      <p:sp>
        <p:nvSpPr>
          <p:cNvPr id="1048576" name="Rectangle 11"/>
          <p:cNvSpPr/>
          <p:nvPr userDrawn="1"/>
        </p:nvSpPr>
        <p:spPr>
          <a:xfrm>
            <a:off x="69274" y="66963"/>
            <a:ext cx="9911201" cy="6727345"/>
          </a:xfrm>
          <a:prstGeom prst="rect"/>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77" name="Rectangle 6"/>
          <p:cNvSpPr/>
          <p:nvPr userDrawn="1"/>
        </p:nvSpPr>
        <p:spPr>
          <a:xfrm>
            <a:off x="11407775" y="6356350"/>
            <a:ext cx="784225" cy="365125"/>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78" name="Title Placeholder 1"/>
          <p:cNvSpPr>
            <a:spLocks noGrp="1"/>
          </p:cNvSpPr>
          <p:nvPr>
            <p:ph type="title"/>
          </p:nvPr>
        </p:nvSpPr>
        <p:spPr>
          <a:xfrm>
            <a:off x="432000" y="432000"/>
            <a:ext cx="9198116" cy="432000"/>
          </a:xfrm>
          <a:prstGeom prst="rect"/>
        </p:spPr>
        <p:txBody>
          <a:bodyPr anchor="ctr" bIns="0" lIns="0" rIns="0" rtlCol="0" tIns="0" vert="horz">
            <a:noAutofit/>
          </a:bodyPr>
          <a:p>
            <a:r>
              <a:rPr lang="en-US" noProof="0"/>
              <a:t>Click to edit page title</a:t>
            </a:r>
          </a:p>
        </p:txBody>
      </p:sp>
      <p:sp>
        <p:nvSpPr>
          <p:cNvPr id="1048579" name="Text Placeholder 2"/>
          <p:cNvSpPr>
            <a:spLocks noGrp="1"/>
          </p:cNvSpPr>
          <p:nvPr>
            <p:ph type="body" idx="1"/>
          </p:nvPr>
        </p:nvSpPr>
        <p:spPr>
          <a:xfrm>
            <a:off x="432000" y="1512000"/>
            <a:ext cx="9198116" cy="4679250"/>
          </a:xfrm>
          <a:prstGeom prst="rect"/>
        </p:spPr>
        <p:txBody>
          <a:bodyPr bIns="0" lIns="0" rIns="0" rtlCol="0" tIns="0" vert="horz">
            <a:noAutofit/>
          </a:bodyPr>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1048580" name="Footer Placeholder 4"/>
          <p:cNvSpPr>
            <a:spLocks noGrp="1"/>
          </p:cNvSpPr>
          <p:nvPr>
            <p:ph type="ftr" sz="quarter" idx="3"/>
          </p:nvPr>
        </p:nvSpPr>
        <p:spPr>
          <a:xfrm>
            <a:off x="432000" y="6356350"/>
            <a:ext cx="4114800" cy="365125"/>
          </a:xfrm>
          <a:prstGeom prst="rect"/>
        </p:spPr>
        <p:txBody>
          <a:bodyPr anchor="ctr" bIns="0" lIns="0" rIns="0" rtlCol="0" tIns="0" vert="horz"/>
          <a:lstStyle>
            <a:lvl1pPr algn="l">
              <a:defRPr sz="1200" i="1">
                <a:solidFill>
                  <a:schemeClr val="tx1">
                    <a:lumMod val="75000"/>
                    <a:lumOff val="25000"/>
                  </a:schemeClr>
                </a:solidFill>
                <a:latin typeface="Times New Roman" panose="02020603050405020304" pitchFamily="18" charset="0"/>
                <a:cs typeface="Times New Roman" panose="02020603050405020304" pitchFamily="18" charset="0"/>
              </a:defRPr>
            </a:lvl1pPr>
          </a:lstStyle>
          <a:p>
            <a:r>
              <a:rPr dirty="0" lang="en-US" noProof="0"/>
              <a:t>Add a footer</a:t>
            </a:r>
          </a:p>
        </p:txBody>
      </p:sp>
      <p:sp>
        <p:nvSpPr>
          <p:cNvPr id="1048581" name="Slide Number Placeholder 5"/>
          <p:cNvSpPr>
            <a:spLocks noGrp="1"/>
          </p:cNvSpPr>
          <p:nvPr>
            <p:ph type="sldNum" sz="quarter" idx="4"/>
          </p:nvPr>
        </p:nvSpPr>
        <p:spPr>
          <a:xfrm>
            <a:off x="11447502" y="6401750"/>
            <a:ext cx="278418" cy="274324"/>
          </a:xfrm>
          <a:prstGeom prst="rect"/>
        </p:spPr>
        <p:txBody>
          <a:bodyPr anchor="ctr" bIns="0" lIns="0" rIns="0" rtlCol="0" tIns="0" vert="horz"/>
          <a:lstStyle>
            <a:lvl1pPr algn="ctr">
              <a:defRPr sz="1200" i="1">
                <a:solidFill>
                  <a:schemeClr val="bg1"/>
                </a:solidFill>
              </a:defRPr>
            </a:lvl1pPr>
          </a:lstStyle>
          <a:p>
            <a:fld id="{19B51A1E-902D-48AF-9020-955120F399B6}" type="slidenum">
              <a:rPr lang="en-US" noProof="0" smtClean="0"/>
              <a:t>‹#›</a:t>
            </a:fld>
            <a:endParaRPr dirty="0" lang="en-US" noProof="0"/>
          </a:p>
        </p:txBody>
      </p:sp>
      <p:sp>
        <p:nvSpPr>
          <p:cNvPr id="1048582" name="TextBox 3"/>
          <p:cNvSpPr txBox="1"/>
          <p:nvPr userDrawn="1"/>
        </p:nvSpPr>
        <p:spPr>
          <a:xfrm>
            <a:off x="9630116" y="6346108"/>
            <a:ext cx="1662546" cy="404658"/>
          </a:xfrm>
          <a:prstGeom prst="rect"/>
          <a:noFill/>
        </p:spPr>
        <p:txBody>
          <a:bodyPr bIns="0" lIns="0" rIns="0" rtlCol="0" tIns="36000" wrap="square">
            <a:spAutoFit/>
          </a:bodyPr>
          <a:p>
            <a:pPr algn="r">
              <a:lnSpc>
                <a:spcPts val="1400"/>
              </a:lnSpc>
            </a:pPr>
            <a:r>
              <a:rPr baseline="0" b="1" dirty="0" sz="1600" lang="en-US" noProof="0" spc="-100">
                <a:solidFill>
                  <a:schemeClr val="tx1">
                    <a:lumMod val="50000"/>
                    <a:lumOff val="50000"/>
                  </a:schemeClr>
                </a:solidFill>
                <a:latin typeface="Corbel" panose="020B0503020204020204" pitchFamily="34" charset="0"/>
              </a:rPr>
              <a:t>FIRST UP</a:t>
            </a:r>
            <a:br>
              <a:rPr baseline="0" b="1" dirty="0" sz="1600" lang="en-US" noProof="0" spc="-100">
                <a:solidFill>
                  <a:schemeClr val="tx1">
                    <a:lumMod val="50000"/>
                    <a:lumOff val="50000"/>
                  </a:schemeClr>
                </a:solidFill>
                <a:latin typeface="Corbel" panose="020B0503020204020204" pitchFamily="34" charset="0"/>
              </a:rPr>
            </a:br>
            <a:r>
              <a:rPr baseline="0" b="1" dirty="0" sz="1600" lang="en-US" noProof="0" spc="-100">
                <a:solidFill>
                  <a:schemeClr val="accent1"/>
                </a:solidFill>
                <a:latin typeface="Corbel" panose="020B0503020204020204" pitchFamily="34" charset="0"/>
              </a:rPr>
              <a:t> </a:t>
            </a:r>
            <a:r>
              <a:rPr baseline="0" b="1" dirty="0" sz="1600" lang="en-US" noProof="0" spc="-100">
                <a:solidFill>
                  <a:schemeClr val="tx1"/>
                </a:solidFill>
                <a:latin typeface="Corbel" panose="020B0503020204020204" pitchFamily="34" charset="0"/>
              </a:rPr>
              <a:t>CONSULTANTS</a:t>
            </a:r>
          </a:p>
        </p:txBody>
      </p:sp>
      <p:sp>
        <p:nvSpPr>
          <p:cNvPr id="1048583" name="Rectangle 7"/>
          <p:cNvSpPr/>
          <p:nvPr userDrawn="1"/>
        </p:nvSpPr>
        <p:spPr>
          <a:xfrm>
            <a:off x="0" y="6794309"/>
            <a:ext cx="9980476" cy="63691"/>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84" name="Rectangle 9"/>
          <p:cNvSpPr/>
          <p:nvPr userDrawn="1"/>
        </p:nvSpPr>
        <p:spPr>
          <a:xfrm>
            <a:off x="0" y="0"/>
            <a:ext cx="9980476" cy="63691"/>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
        <p:nvSpPr>
          <p:cNvPr id="1048585" name="Rectangle 10"/>
          <p:cNvSpPr/>
          <p:nvPr userDrawn="1"/>
        </p:nvSpPr>
        <p:spPr>
          <a:xfrm rot="5400000">
            <a:off x="-3378441" y="3410285"/>
            <a:ext cx="6826157" cy="69275"/>
          </a:xfrm>
          <a:prstGeom prst="rect"/>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noProof="0"/>
          </a:p>
        </p:txBody>
      </p:sp>
    </p:spTree>
  </p:cSld>
  <p:clrMap accent1="accent1" accent2="accent2" accent3="accent3" accent4="accent4" accent5="accent5" accent6="accent6" bg1="lt1" bg2="lt2" tx1="dk1" tx2="dk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Lst>
  <p:hf dt="0" ftr="0" hdr="0" sldNum="1"/>
  <p:txStyles>
    <p:titleStyle>
      <a:lvl1pPr algn="l" defTabSz="914400" eaLnBrk="1" hangingPunct="1" latinLnBrk="0" rtl="0">
        <a:lnSpc>
          <a:spcPct val="90000"/>
        </a:lnSpc>
        <a:spcBef>
          <a:spcPct val="0"/>
        </a:spcBef>
        <a:buNone/>
        <a:defRPr baseline="0" b="1" cap="all" sz="3200" kern="1200" spc="-150">
          <a:solidFill>
            <a:schemeClr val="tx1"/>
          </a:solidFill>
          <a:latin typeface="+mj-lt"/>
          <a:ea typeface="+mj-ea"/>
          <a:cs typeface="+mj-cs"/>
        </a:defRPr>
      </a:lvl1pPr>
    </p:titleStyle>
    <p:body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png"/><Relationship Id="rId3"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35" name=""/>
        <p:cNvGrpSpPr/>
        <p:nvPr/>
      </p:nvGrpSpPr>
      <p:grpSpPr>
        <a:xfrm>
          <a:off x="0" y="0"/>
          <a:ext cx="0" cy="0"/>
          <a:chOff x="0" y="0"/>
          <a:chExt cx="0" cy="0"/>
        </a:xfrm>
      </p:grpSpPr>
      <p:sp>
        <p:nvSpPr>
          <p:cNvPr id="1048592" name="Title 2"/>
          <p:cNvSpPr>
            <a:spLocks noGrp="1"/>
          </p:cNvSpPr>
          <p:nvPr>
            <p:ph type="ctrTitle"/>
          </p:nvPr>
        </p:nvSpPr>
        <p:spPr>
          <a:xfrm>
            <a:off x="338660" y="587828"/>
            <a:ext cx="7329238" cy="2468880"/>
          </a:xfrm>
        </p:spPr>
        <p:txBody>
          <a:bodyPr/>
          <a:p>
            <a:r>
              <a:rPr dirty="0" lang="en-US" smtClean="0"/>
              <a:t>Resume sorting </a:t>
            </a:r>
            <a:br>
              <a:rPr dirty="0" lang="en-US" smtClean="0"/>
            </a:br>
            <a:r>
              <a:rPr dirty="0" lang="en-US" smtClean="0"/>
              <a:t>and </a:t>
            </a:r>
            <a:br>
              <a:rPr dirty="0" lang="en-US" smtClean="0"/>
            </a:br>
            <a:r>
              <a:rPr dirty="0" lang="en-US" smtClean="0"/>
              <a:t> analysis website </a:t>
            </a:r>
            <a:endParaRPr dirty="0" lang="en-US"/>
          </a:p>
        </p:txBody>
      </p:sp>
      <p:sp>
        <p:nvSpPr>
          <p:cNvPr id="1048593" name="Subtitle 3"/>
          <p:cNvSpPr>
            <a:spLocks noGrp="1"/>
          </p:cNvSpPr>
          <p:nvPr>
            <p:ph type="subTitle" idx="1"/>
          </p:nvPr>
        </p:nvSpPr>
        <p:spPr>
          <a:xfrm>
            <a:off x="996294" y="3401056"/>
            <a:ext cx="7093132" cy="994773"/>
          </a:xfrm>
        </p:spPr>
        <p:txBody>
          <a:bodyPr/>
          <a:p>
            <a:r>
              <a:rPr dirty="0" sz="3200" lang="en-US" smtClean="0"/>
              <a:t>Powered </a:t>
            </a:r>
            <a:r>
              <a:rPr dirty="0" sz="3200" lang="en-US"/>
              <a:t>by advanced AI algorithms.</a:t>
            </a:r>
          </a:p>
        </p:txBody>
      </p:sp>
      <p:pic>
        <p:nvPicPr>
          <p:cNvPr id="2097152" name="Picture 1"/>
          <p:cNvPicPr>
            <a:picLocks noChangeAspect="1"/>
          </p:cNvPicPr>
          <p:nvPr/>
        </p:nvPicPr>
        <p:blipFill rotWithShape="1">
          <a:blip xmlns:r="http://schemas.openxmlformats.org/officeDocument/2006/relationships" r:embed="rId1"/>
          <a:srcRect t="9636"/>
          <a:stretch>
            <a:fillRect/>
          </a:stretch>
        </p:blipFill>
        <p:spPr>
          <a:xfrm>
            <a:off x="8510953" y="322936"/>
            <a:ext cx="3229273" cy="6156241"/>
          </a:xfrm>
          <a:prstGeom prst="rec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sp>
        <p:nvSpPr>
          <p:cNvPr id="1048669" name="Title 1"/>
          <p:cNvSpPr>
            <a:spLocks noGrp="1"/>
          </p:cNvSpPr>
          <p:nvPr>
            <p:ph type="title"/>
          </p:nvPr>
        </p:nvSpPr>
        <p:spPr/>
        <p:txBody>
          <a:bodyPr/>
          <a:p>
            <a:r>
              <a:rPr dirty="0" sz="3600" lang="en-US"/>
              <a:t>Gantt chart</a:t>
            </a:r>
          </a:p>
        </p:txBody>
      </p:sp>
      <p:sp>
        <p:nvSpPr>
          <p:cNvPr id="1048670" name="Slide Number Placeholder 8"/>
          <p:cNvSpPr>
            <a:spLocks noGrp="1"/>
          </p:cNvSpPr>
          <p:nvPr>
            <p:ph type="sldNum" sz="quarter" idx="33"/>
          </p:nvPr>
        </p:nvSpPr>
        <p:spPr>
          <a:xfrm>
            <a:off x="11447502" y="6401750"/>
            <a:ext cx="278418" cy="274324"/>
          </a:xfrm>
        </p:spPr>
        <p:txBody>
          <a:bodyPr/>
          <a:p>
            <a:fld id="{19B51A1E-902D-48AF-9020-955120F399B6}" type="slidenum">
              <a:rPr lang="en-US" smtClean="0"/>
              <a:t>10</a:t>
            </a:fld>
            <a:endParaRPr dirty="0" lang="en-US"/>
          </a:p>
        </p:txBody>
      </p:sp>
      <p:graphicFrame>
        <p:nvGraphicFramePr>
          <p:cNvPr id="4194304" name="Table 7"/>
          <p:cNvGraphicFramePr>
            <a:graphicFrameLocks noGrp="1"/>
          </p:cNvGraphicFramePr>
          <p:nvPr/>
        </p:nvGraphicFramePr>
        <p:xfrm>
          <a:off x="802467" y="1279565"/>
          <a:ext cx="6595861" cy="4955157"/>
        </p:xfrm>
        <a:graphic>
          <a:graphicData uri="http://schemas.openxmlformats.org/drawingml/2006/table">
            <a:tbl>
              <a:tblPr firstRow="1" firstCol="1">
                <a:tableStyleId>{5C22544A-7EE6-4342-B048-85BDC9FD1C3A}</a:tableStyleId>
              </a:tblPr>
              <a:tblGrid>
                <a:gridCol w="1317278"/>
                <a:gridCol w="945573"/>
                <a:gridCol w="1132609"/>
                <a:gridCol w="1015573"/>
                <a:gridCol w="1092414"/>
                <a:gridCol w="1092414"/>
              </a:tblGrid>
              <a:tr h="789191">
                <a:tc>
                  <a:txBody>
                    <a:bodyPr/>
                    <a:p>
                      <a:pPr algn="ctr"/>
                      <a:endParaRPr dirty="0" lang="en-ZA">
                        <a:solidFill>
                          <a:schemeClr val="bg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accent1"/>
                    </a:solidFill>
                  </a:tcPr>
                </a:tc>
                <a:tc>
                  <a:txBody>
                    <a:bodyPr/>
                    <a:p>
                      <a:pPr algn="ctr"/>
                      <a:r>
                        <a:rPr b="0" dirty="0" sz="1600" lang="en-ZA" smtClean="0">
                          <a:solidFill>
                            <a:schemeClr val="bg1"/>
                          </a:solidFill>
                          <a:latin typeface="+mj-lt"/>
                        </a:rPr>
                        <a:t>Start</a:t>
                      </a:r>
                      <a:r>
                        <a:rPr baseline="0" b="0" dirty="0" sz="1600" lang="en-ZA" smtClean="0">
                          <a:solidFill>
                            <a:schemeClr val="bg1"/>
                          </a:solidFill>
                          <a:latin typeface="+mj-lt"/>
                        </a:rPr>
                        <a:t> Date</a:t>
                      </a:r>
                      <a:endParaRPr b="0" dirty="0" sz="1600" lang="en-ZA">
                        <a:solidFill>
                          <a:schemeClr val="bg1"/>
                        </a:solidFill>
                        <a:latin typeface="+mj-lt"/>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tx1">
                        <a:lumMod val="75000"/>
                        <a:lumOff val="25000"/>
                      </a:schemeClr>
                    </a:solidFill>
                  </a:tcPr>
                </a:tc>
                <a:tc>
                  <a:txBody>
                    <a:bodyPr/>
                    <a:p>
                      <a:pPr algn="ctr"/>
                      <a:r>
                        <a:rPr b="0" dirty="0" sz="1600" lang="en-ZA" smtClean="0">
                          <a:solidFill>
                            <a:schemeClr val="bg1"/>
                          </a:solidFill>
                          <a:latin typeface="+mj-lt"/>
                        </a:rPr>
                        <a:t>End</a:t>
                      </a:r>
                      <a:r>
                        <a:rPr baseline="0" b="0" dirty="0" sz="1600" lang="en-ZA" smtClean="0">
                          <a:solidFill>
                            <a:schemeClr val="bg1"/>
                          </a:solidFill>
                          <a:latin typeface="+mj-lt"/>
                        </a:rPr>
                        <a:t> Date </a:t>
                      </a:r>
                      <a:endParaRPr b="0" dirty="0" sz="1600" lang="en-ZA">
                        <a:solidFill>
                          <a:schemeClr val="bg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tx1">
                        <a:lumMod val="75000"/>
                        <a:lumOff val="25000"/>
                      </a:schemeClr>
                    </a:solidFill>
                  </a:tcPr>
                </a:tc>
                <a:tc>
                  <a:txBody>
                    <a:bodyPr/>
                    <a:p>
                      <a:pPr algn="ctr"/>
                      <a:r>
                        <a:rPr b="0" dirty="0" sz="1600" lang="en-ZA" smtClean="0">
                          <a:solidFill>
                            <a:schemeClr val="bg1"/>
                          </a:solidFill>
                          <a:latin typeface="+mj-lt"/>
                        </a:rPr>
                        <a:t>Actual</a:t>
                      </a:r>
                      <a:endParaRPr b="0" dirty="0" sz="1600" lang="en-ZA">
                        <a:solidFill>
                          <a:schemeClr val="bg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tx1">
                        <a:lumMod val="75000"/>
                        <a:lumOff val="25000"/>
                      </a:schemeClr>
                    </a:solidFill>
                  </a:tcPr>
                </a:tc>
                <a:tc>
                  <a:txBody>
                    <a:bodyPr/>
                    <a:p>
                      <a:pPr algn="ctr"/>
                      <a:r>
                        <a:rPr b="0" dirty="0" sz="1600" lang="en-ZA" smtClean="0">
                          <a:solidFill>
                            <a:schemeClr val="bg1"/>
                          </a:solidFill>
                          <a:latin typeface="+mj-lt"/>
                        </a:rPr>
                        <a:t>Delay</a:t>
                      </a:r>
                      <a:endParaRPr b="0" dirty="0" sz="1600" lang="en-ZA">
                        <a:solidFill>
                          <a:schemeClr val="bg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tx1">
                        <a:lumMod val="75000"/>
                        <a:lumOff val="25000"/>
                      </a:schemeClr>
                    </a:solidFill>
                  </a:tcPr>
                </a:tc>
                <a:tc>
                  <a:txBody>
                    <a:bodyPr/>
                    <a:p>
                      <a:pPr algn="ctr"/>
                      <a:r>
                        <a:rPr b="0" dirty="0" sz="1600" lang="en-ZA" smtClean="0">
                          <a:solidFill>
                            <a:schemeClr val="bg1"/>
                          </a:solidFill>
                          <a:latin typeface="+mj-lt"/>
                        </a:rPr>
                        <a:t>WEEKS</a:t>
                      </a:r>
                      <a:endParaRPr b="0" dirty="0" sz="1600" lang="en-ZA">
                        <a:solidFill>
                          <a:schemeClr val="bg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tx1">
                        <a:lumMod val="75000"/>
                        <a:lumOff val="25000"/>
                      </a:schemeClr>
                    </a:solidFill>
                  </a:tcPr>
                </a:tc>
              </a:tr>
              <a:tr h="592858">
                <a:tc>
                  <a:txBody>
                    <a:bodyPr/>
                    <a:p>
                      <a:pPr algn="ctr"/>
                      <a:r>
                        <a:rPr b="0" dirty="0" sz="1600" i="0" lang="en-ZA" smtClean="0">
                          <a:solidFill>
                            <a:schemeClr val="tx1">
                              <a:lumMod val="75000"/>
                              <a:lumOff val="25000"/>
                            </a:schemeClr>
                          </a:solidFill>
                        </a:rPr>
                        <a:t>Pre</a:t>
                      </a:r>
                      <a:r>
                        <a:rPr baseline="0" b="0" dirty="0" sz="1600" i="0" lang="en-ZA" smtClean="0">
                          <a:solidFill>
                            <a:schemeClr val="tx1">
                              <a:lumMod val="75000"/>
                              <a:lumOff val="25000"/>
                            </a:schemeClr>
                          </a:solidFill>
                        </a:rPr>
                        <a:t> Planning</a:t>
                      </a:r>
                      <a:endParaRPr b="0" dirty="0" sz="1600" i="0" lang="en-ZA">
                        <a:solidFill>
                          <a:schemeClr val="tx1">
                            <a:lumMod val="75000"/>
                            <a:lumOff val="25000"/>
                          </a:schemeClr>
                        </a:solidFill>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bg1"/>
                    </a:solidFill>
                  </a:tcPr>
                </a:tc>
                <a:tc>
                  <a:txBody>
                    <a:bodyPr/>
                    <a:p>
                      <a:pPr algn="r"/>
                      <a:r>
                        <a:rPr dirty="0" sz="1600" lang="en-ZA" smtClean="0">
                          <a:solidFill>
                            <a:schemeClr val="tx1">
                              <a:lumMod val="75000"/>
                              <a:lumOff val="25000"/>
                            </a:schemeClr>
                          </a:solidFill>
                        </a:rPr>
                        <a:t>15-06-24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22-06-24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NO</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1 week</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r>
              <a:tr h="533422">
                <a:tc>
                  <a:txBody>
                    <a:bodyPr/>
                    <a:p>
                      <a:pPr algn="ctr"/>
                      <a:r>
                        <a:rPr b="0" dirty="0" sz="1600" i="0" lang="en-ZA" smtClean="0">
                          <a:solidFill>
                            <a:schemeClr val="tx1">
                              <a:lumMod val="75000"/>
                              <a:lumOff val="25000"/>
                            </a:schemeClr>
                          </a:solidFill>
                        </a:rPr>
                        <a:t>Planning</a:t>
                      </a:r>
                      <a:endParaRPr b="0" dirty="0" sz="1600" i="0" lang="en-ZA">
                        <a:solidFill>
                          <a:schemeClr val="tx1">
                            <a:lumMod val="75000"/>
                            <a:lumOff val="25000"/>
                          </a:schemeClr>
                        </a:solidFill>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bg1"/>
                    </a:solidFill>
                  </a:tcPr>
                </a:tc>
                <a:tc>
                  <a:txBody>
                    <a:bodyPr/>
                    <a:p>
                      <a:pPr algn="r"/>
                      <a:r>
                        <a:rPr dirty="0" sz="1600" lang="en-ZA" smtClean="0">
                          <a:solidFill>
                            <a:schemeClr val="tx1">
                              <a:lumMod val="75000"/>
                              <a:lumOff val="25000"/>
                            </a:schemeClr>
                          </a:solidFill>
                        </a:rPr>
                        <a:t>23-06-24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06-07-24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13-07-24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1week</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4week</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r>
              <a:tr h="539036">
                <a:tc>
                  <a:txBody>
                    <a:bodyPr/>
                    <a:p>
                      <a:pPr algn="ctr"/>
                      <a:r>
                        <a:rPr b="0" dirty="0" sz="1600" i="0" lang="en-ZA" smtClean="0">
                          <a:solidFill>
                            <a:schemeClr val="tx1">
                              <a:lumMod val="75000"/>
                              <a:lumOff val="25000"/>
                            </a:schemeClr>
                          </a:solidFill>
                        </a:rPr>
                        <a:t>Design</a:t>
                      </a:r>
                      <a:endParaRPr b="0" dirty="0" sz="1600" i="0" lang="en-ZA">
                        <a:solidFill>
                          <a:schemeClr val="tx1">
                            <a:lumMod val="75000"/>
                            <a:lumOff val="25000"/>
                          </a:schemeClr>
                        </a:solidFill>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bg1"/>
                    </a:solidFill>
                  </a:tcPr>
                </a:tc>
                <a:tc>
                  <a:txBody>
                    <a:bodyPr/>
                    <a:p>
                      <a:pPr algn="r"/>
                      <a:r>
                        <a:rPr dirty="0" sz="1600" lang="en-ZA" smtClean="0">
                          <a:solidFill>
                            <a:schemeClr val="tx1">
                              <a:lumMod val="75000"/>
                              <a:lumOff val="25000"/>
                            </a:schemeClr>
                          </a:solidFill>
                        </a:rPr>
                        <a:t>07-07-24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17-08-24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6week</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r>
              <a:tr h="500130">
                <a:tc>
                  <a:txBody>
                    <a:bodyPr/>
                    <a:p>
                      <a:pPr algn="ctr"/>
                      <a:r>
                        <a:rPr b="0" dirty="0" sz="1600" i="0" lang="en-ZA" smtClean="0">
                          <a:solidFill>
                            <a:schemeClr val="tx1">
                              <a:lumMod val="75000"/>
                              <a:lumOff val="25000"/>
                            </a:schemeClr>
                          </a:solidFill>
                        </a:rPr>
                        <a:t>Development</a:t>
                      </a:r>
                      <a:endParaRPr b="0" dirty="0" sz="1600" i="0" lang="en-ZA">
                        <a:solidFill>
                          <a:schemeClr val="tx1">
                            <a:lumMod val="75000"/>
                            <a:lumOff val="25000"/>
                          </a:schemeClr>
                        </a:solidFill>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bg1"/>
                    </a:solidFill>
                  </a:tcPr>
                </a:tc>
                <a:tc>
                  <a:txBody>
                    <a:bodyPr/>
                    <a:p>
                      <a:pPr algn="r"/>
                      <a:r>
                        <a:rPr dirty="0" sz="1600" lang="en-ZA" smtClean="0">
                          <a:solidFill>
                            <a:schemeClr val="tx1">
                              <a:lumMod val="75000"/>
                              <a:lumOff val="25000"/>
                            </a:schemeClr>
                          </a:solidFill>
                        </a:rPr>
                        <a:t>18-08-24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31-08-24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US" smtClean="0">
                          <a:solidFill>
                            <a:schemeClr val="tx1">
                              <a:lumMod val="75000"/>
                              <a:lumOff val="25000"/>
                            </a:schemeClr>
                          </a:solidFill>
                        </a:rPr>
                        <a:t>5</a:t>
                      </a:r>
                      <a:r>
                        <a:rPr dirty="0" sz="1600" lang="en-ZA" smtClean="0">
                          <a:solidFill>
                            <a:schemeClr val="tx1">
                              <a:lumMod val="75000"/>
                              <a:lumOff val="25000"/>
                            </a:schemeClr>
                          </a:solidFill>
                        </a:rPr>
                        <a:t>week</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r>
              <a:tr h="500130">
                <a:tc gridSpan="6">
                  <a:txBody>
                    <a:bodyPr/>
                    <a:p>
                      <a:pPr algn="ctr"/>
                      <a:r>
                        <a:rPr b="0" dirty="0" sz="1600" i="0" lang="en-ZA" smtClean="0">
                          <a:solidFill>
                            <a:schemeClr val="tx1">
                              <a:lumMod val="75000"/>
                              <a:lumOff val="25000"/>
                            </a:schemeClr>
                          </a:solidFill>
                        </a:rPr>
                        <a:t>Break</a:t>
                      </a:r>
                      <a:endParaRPr b="0" dirty="0" sz="1600" i="0" lang="en-ZA">
                        <a:solidFill>
                          <a:schemeClr val="tx1">
                            <a:lumMod val="75000"/>
                            <a:lumOff val="25000"/>
                          </a:schemeClr>
                        </a:solidFill>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bg1"/>
                    </a:solidFill>
                  </a:tcPr>
                </a:tc>
                <a:tc hMerge="1">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hMerge="1">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hMerge="1">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hMerge="1">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hMerge="1">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r>
              <a:tr h="500130">
                <a:tc>
                  <a:txBody>
                    <a:bodyPr/>
                    <a:p>
                      <a:pPr algn="ctr"/>
                      <a:r>
                        <a:rPr b="0" dirty="0" sz="1600" i="0" lang="en-ZA" smtClean="0">
                          <a:solidFill>
                            <a:schemeClr val="tx1">
                              <a:lumMod val="75000"/>
                              <a:lumOff val="25000"/>
                            </a:schemeClr>
                          </a:solidFill>
                        </a:rPr>
                        <a:t>Build</a:t>
                      </a:r>
                      <a:endParaRPr b="0" dirty="0" sz="1600" i="0" lang="en-ZA">
                        <a:solidFill>
                          <a:schemeClr val="tx1">
                            <a:lumMod val="75000"/>
                            <a:lumOff val="25000"/>
                          </a:schemeClr>
                        </a:solidFill>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bg1"/>
                    </a:solidFill>
                  </a:tcPr>
                </a:tc>
                <a:tc>
                  <a:txBody>
                    <a:bodyPr/>
                    <a:p>
                      <a:pPr algn="r"/>
                      <a:r>
                        <a:rPr dirty="0" sz="1600" lang="en-ZA" smtClean="0">
                          <a:solidFill>
                            <a:schemeClr val="tx1">
                              <a:lumMod val="75000"/>
                              <a:lumOff val="25000"/>
                            </a:schemeClr>
                          </a:solidFill>
                        </a:rPr>
                        <a:t>05-10-24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02-11-24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4week</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r>
              <a:tr h="500130">
                <a:tc>
                  <a:txBody>
                    <a:bodyPr/>
                    <a:p>
                      <a:pPr algn="ctr"/>
                      <a:r>
                        <a:rPr b="0" dirty="0" sz="1600" i="0" lang="en-ZA" smtClean="0">
                          <a:solidFill>
                            <a:schemeClr val="tx1">
                              <a:lumMod val="75000"/>
                              <a:lumOff val="25000"/>
                            </a:schemeClr>
                          </a:solidFill>
                        </a:rPr>
                        <a:t>Testing</a:t>
                      </a:r>
                      <a:r>
                        <a:rPr baseline="0" b="0" dirty="0" sz="1600" i="0" lang="en-ZA" smtClean="0">
                          <a:solidFill>
                            <a:schemeClr val="tx1">
                              <a:lumMod val="75000"/>
                              <a:lumOff val="25000"/>
                            </a:schemeClr>
                          </a:solidFill>
                        </a:rPr>
                        <a:t> </a:t>
                      </a:r>
                      <a:endParaRPr b="0" dirty="0" sz="1600" i="0" lang="en-ZA">
                        <a:solidFill>
                          <a:schemeClr val="tx1">
                            <a:lumMod val="75000"/>
                            <a:lumOff val="25000"/>
                          </a:schemeClr>
                        </a:solidFill>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bg1"/>
                    </a:solidFill>
                  </a:tcPr>
                </a:tc>
                <a:tc>
                  <a:txBody>
                    <a:bodyPr/>
                    <a:p>
                      <a:pPr algn="r"/>
                      <a:r>
                        <a:rPr dirty="0" sz="1600" lang="en-ZA" smtClean="0">
                          <a:solidFill>
                            <a:schemeClr val="tx1">
                              <a:lumMod val="75000"/>
                              <a:lumOff val="25000"/>
                            </a:schemeClr>
                          </a:solidFill>
                        </a:rPr>
                        <a:t>03-11-24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16-11-24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2week</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r>
              <a:tr h="500130">
                <a:tc>
                  <a:txBody>
                    <a:bodyPr/>
                    <a:p>
                      <a:pPr algn="ctr"/>
                      <a:r>
                        <a:rPr b="0" dirty="0" sz="1600" i="0" lang="en-ZA" smtClean="0">
                          <a:solidFill>
                            <a:schemeClr val="tx1">
                              <a:lumMod val="75000"/>
                              <a:lumOff val="25000"/>
                            </a:schemeClr>
                          </a:solidFill>
                        </a:rPr>
                        <a:t>Deployment</a:t>
                      </a:r>
                      <a:endParaRPr b="0" dirty="0" sz="1600" i="0" lang="en-ZA">
                        <a:solidFill>
                          <a:schemeClr val="tx1">
                            <a:lumMod val="75000"/>
                            <a:lumOff val="25000"/>
                          </a:schemeClr>
                        </a:solidFill>
                      </a:endParaRPr>
                    </a:p>
                  </a:txBody>
                  <a:tcPr anchor="ctr">
                    <a:lnL w="12700" cap="flat" cmpd="sng" algn="ctr">
                      <a:solidFill>
                        <a:schemeClr val="bg1">
                          <a:lumMod val="8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solidFill>
                      <a:schemeClr val="bg1"/>
                    </a:solidFill>
                  </a:tcPr>
                </a:tc>
                <a:tc>
                  <a:txBody>
                    <a:bodyPr/>
                    <a:p>
                      <a:pPr algn="r"/>
                      <a:r>
                        <a:rPr dirty="0" sz="1600" lang="en-ZA" smtClean="0">
                          <a:solidFill>
                            <a:schemeClr val="tx1">
                              <a:lumMod val="75000"/>
                              <a:lumOff val="25000"/>
                            </a:schemeClr>
                          </a:solidFill>
                        </a:rPr>
                        <a:t>23-11-24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14-12-24</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c>
                  <a:txBody>
                    <a:bodyPr/>
                    <a:p>
                      <a:pPr algn="r"/>
                      <a:r>
                        <a:rPr dirty="0" sz="1600" lang="en-ZA" smtClean="0">
                          <a:solidFill>
                            <a:schemeClr val="tx1">
                              <a:lumMod val="75000"/>
                              <a:lumOff val="25000"/>
                            </a:schemeClr>
                          </a:solidFill>
                        </a:rPr>
                        <a:t>3week</a:t>
                      </a:r>
                      <a:endParaRPr dirty="0" sz="1600" lang="en-ZA">
                        <a:solidFill>
                          <a:schemeClr val="tx1">
                            <a:lumMod val="75000"/>
                            <a:lumOff val="25000"/>
                          </a:schemeClr>
                        </a:solidFill>
                      </a:endParaRPr>
                    </a:p>
                  </a:txBody>
                  <a:tcPr anchor="ctr">
                    <a:lnL w="3175" cap="flat" cmpd="sng" algn="ctr">
                      <a:solidFill>
                        <a:schemeClr val="tx1">
                          <a:lumMod val="65000"/>
                          <a:lumOff val="35000"/>
                        </a:schemeClr>
                      </a:solidFill>
                      <a:prstDash val="solid"/>
                      <a:round/>
                      <a:headEnd type="none" w="med" len="med"/>
                      <a:tailEnd type="none" w="med" len="med"/>
                    </a:lnL>
                    <a:lnR w="3175" cap="flat" cmpd="sng" algn="ctr">
                      <a:solidFill>
                        <a:schemeClr val="tx1">
                          <a:lumMod val="65000"/>
                          <a:lumOff val="35000"/>
                        </a:schemeClr>
                      </a:solidFill>
                      <a:prstDash val="solid"/>
                      <a:round/>
                      <a:headEnd type="none" w="med" len="med"/>
                      <a:tailEnd type="none" w="med" len="med"/>
                    </a:lnR>
                    <a:lnT w="3175" cap="flat" cmpd="sng" algn="ctr">
                      <a:solidFill>
                        <a:schemeClr val="tx1">
                          <a:lumMod val="65000"/>
                          <a:lumOff val="35000"/>
                        </a:schemeClr>
                      </a:solidFill>
                      <a:prstDash val="solid"/>
                      <a:round/>
                      <a:headEnd type="none" w="med" len="med"/>
                      <a:tailEnd type="none" w="med" len="med"/>
                    </a:lnT>
                    <a:lnB w="3175" cap="flat" cmpd="sng" algn="ctr">
                      <a:solidFill>
                        <a:schemeClr val="tx1">
                          <a:lumMod val="65000"/>
                          <a:lumOff val="35000"/>
                        </a:schemeClr>
                      </a:solidFill>
                      <a:prstDash val="solid"/>
                      <a:round/>
                      <a:headEnd type="none" w="med" len="med"/>
                      <a:tailEnd type="none" w="med" len="med"/>
                    </a:lnB>
                    <a:lnTlToBr w="12700" cmpd="sng">
                      <a:noFill/>
                      <a:prstDash val="solid"/>
                      <a:headEnd type="none" w="med" len="med"/>
                      <a:tailEnd type="none" w="med" len="med"/>
                    </a:lnTlToBr>
                    <a:lnBlToTr w="12700" cmpd="sng">
                      <a:noFill/>
                      <a:prstDash val="solid"/>
                      <a:headEnd type="none" w="med" len="med"/>
                      <a:tailEnd type="none" w="med" len="med"/>
                    </a:lnBlToTr>
                    <a:noFill/>
                  </a:tcPr>
                </a:tc>
              </a:tr>
            </a:tbl>
          </a:graphicData>
        </a:graphic>
      </p:graphicFrame>
      <p:pic>
        <p:nvPicPr>
          <p:cNvPr id="2097160" name="Image 1" descr="preencoded.png"/>
          <p:cNvPicPr>
            <a:picLocks noChangeAspect="1"/>
          </p:cNvPicPr>
          <p:nvPr/>
        </p:nvPicPr>
        <p:blipFill>
          <a:blip xmlns:r="http://schemas.openxmlformats.org/officeDocument/2006/relationships" r:embed="rId1"/>
          <a:stretch>
            <a:fillRect/>
          </a:stretch>
        </p:blipFill>
        <p:spPr>
          <a:xfrm>
            <a:off x="9823268" y="0"/>
            <a:ext cx="2495005" cy="6676074"/>
          </a:xfrm>
          <a:prstGeom prst="rec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53" name=""/>
        <p:cNvGrpSpPr/>
        <p:nvPr/>
      </p:nvGrpSpPr>
      <p:grpSpPr>
        <a:xfrm>
          <a:off x="0" y="0"/>
          <a:ext cx="0" cy="0"/>
          <a:chOff x="0" y="0"/>
          <a:chExt cx="0" cy="0"/>
        </a:xfrm>
      </p:grpSpPr>
      <p:sp>
        <p:nvSpPr>
          <p:cNvPr id="1048679" name="Title 19"/>
          <p:cNvSpPr>
            <a:spLocks noGrp="1"/>
          </p:cNvSpPr>
          <p:nvPr>
            <p:ph type="ctrTitle"/>
          </p:nvPr>
        </p:nvSpPr>
        <p:spPr/>
        <p:txBody>
          <a:bodyPr/>
          <a:p>
            <a:r>
              <a:rPr dirty="0" lang="en-US"/>
              <a:t>THANK YOU</a:t>
            </a:r>
          </a:p>
        </p:txBody>
      </p:sp>
      <p:sp>
        <p:nvSpPr>
          <p:cNvPr id="1048680" name="TextBox 21"/>
          <p:cNvSpPr txBox="1"/>
          <p:nvPr/>
        </p:nvSpPr>
        <p:spPr>
          <a:xfrm>
            <a:off x="10251642" y="182562"/>
            <a:ext cx="1662546" cy="404658"/>
          </a:xfrm>
          <a:prstGeom prst="rect"/>
          <a:noFill/>
        </p:spPr>
        <p:txBody>
          <a:bodyPr bIns="0" lIns="0" rIns="0" rtlCol="0" tIns="36000" wrap="square">
            <a:spAutoFit/>
          </a:bodyPr>
          <a:p>
            <a:pPr algn="r">
              <a:lnSpc>
                <a:spcPts val="1400"/>
              </a:lnSpc>
            </a:pPr>
            <a:r>
              <a:rPr b="1" dirty="0" sz="1600" lang="en-US" spc="-100">
                <a:solidFill>
                  <a:schemeClr val="tx1">
                    <a:lumMod val="50000"/>
                    <a:lumOff val="50000"/>
                  </a:schemeClr>
                </a:solidFill>
                <a:latin typeface="Corbel" panose="020B0503020204020204" pitchFamily="34" charset="0"/>
              </a:rPr>
              <a:t>FIRST UP</a:t>
            </a:r>
            <a:br>
              <a:rPr b="1" dirty="0" sz="1600" lang="en-US" spc="-100">
                <a:solidFill>
                  <a:schemeClr val="tx1">
                    <a:lumMod val="50000"/>
                    <a:lumOff val="50000"/>
                  </a:schemeClr>
                </a:solidFill>
                <a:latin typeface="Corbel" panose="020B0503020204020204" pitchFamily="34" charset="0"/>
              </a:rPr>
            </a:br>
            <a:r>
              <a:rPr baseline="0" b="1" dirty="0" sz="1600" lang="en-US" spc="-100">
                <a:solidFill>
                  <a:schemeClr val="accent1"/>
                </a:solidFill>
                <a:latin typeface="Corbel" panose="020B0503020204020204" pitchFamily="34" charset="0"/>
              </a:rPr>
              <a:t> </a:t>
            </a:r>
            <a:r>
              <a:rPr b="1" dirty="0" sz="1600" lang="en-US" spc="-100">
                <a:latin typeface="Corbel" panose="020B0503020204020204" pitchFamily="34" charset="0"/>
              </a:rPr>
              <a:t>CONSULTANTS</a:t>
            </a:r>
            <a:endParaRPr baseline="0" b="1" dirty="0" sz="1600" lang="en-US" spc="-100">
              <a:solidFill>
                <a:schemeClr val="tx1"/>
              </a:solidFill>
              <a:latin typeface="Corbel" panose="020B0503020204020204" pitchFamily="34" charset="0"/>
            </a:endParaRPr>
          </a:p>
        </p:txBody>
      </p:sp>
      <p:sp>
        <p:nvSpPr>
          <p:cNvPr id="1048681" name="Slide Number Placeholder 11"/>
          <p:cNvSpPr>
            <a:spLocks noGrp="1"/>
          </p:cNvSpPr>
          <p:nvPr>
            <p:ph type="sldNum" sz="quarter" idx="4294967295"/>
          </p:nvPr>
        </p:nvSpPr>
        <p:spPr>
          <a:xfrm>
            <a:off x="11914188" y="6402388"/>
            <a:ext cx="277812" cy="273050"/>
          </a:xfrm>
        </p:spPr>
        <p:txBody>
          <a:bodyPr/>
          <a:p>
            <a:fld id="{19B51A1E-902D-48AF-9020-955120F399B6}" type="slidenum">
              <a:rPr lang="en-US" smtClean="0"/>
              <a:t>11</a:t>
            </a:fld>
            <a:endParaRPr dirty="0"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sp>
        <p:nvSpPr>
          <p:cNvPr id="1048601" name="Title 2"/>
          <p:cNvSpPr>
            <a:spLocks noGrp="1"/>
          </p:cNvSpPr>
          <p:nvPr>
            <p:ph type="ctrTitle"/>
          </p:nvPr>
        </p:nvSpPr>
        <p:spPr>
          <a:xfrm>
            <a:off x="2429691" y="0"/>
            <a:ext cx="5622200" cy="1017692"/>
          </a:xfrm>
        </p:spPr>
        <p:txBody>
          <a:bodyPr/>
          <a:p>
            <a:r>
              <a:rPr dirty="0" lang="en-US" smtClean="0"/>
              <a:t>Introduction</a:t>
            </a:r>
            <a:endParaRPr dirty="0" lang="en-US"/>
          </a:p>
        </p:txBody>
      </p:sp>
      <p:sp>
        <p:nvSpPr>
          <p:cNvPr id="1048602" name="Slide Number Placeholder 4"/>
          <p:cNvSpPr>
            <a:spLocks noGrp="1"/>
          </p:cNvSpPr>
          <p:nvPr>
            <p:ph type="sldNum" sz="quarter" idx="11"/>
          </p:nvPr>
        </p:nvSpPr>
        <p:spPr/>
        <p:txBody>
          <a:bodyPr/>
          <a:p>
            <a:fld id="{19B51A1E-902D-48AF-9020-955120F399B6}" type="slidenum">
              <a:rPr lang="en-US" smtClean="0"/>
              <a:t>2</a:t>
            </a:fld>
            <a:endParaRPr dirty="0" lang="en-US"/>
          </a:p>
        </p:txBody>
      </p:sp>
      <p:sp>
        <p:nvSpPr>
          <p:cNvPr id="1048603" name="Content Placeholder 3"/>
          <p:cNvSpPr txBox="1"/>
          <p:nvPr/>
        </p:nvSpPr>
        <p:spPr>
          <a:xfrm>
            <a:off x="923516" y="1463039"/>
            <a:ext cx="8321039" cy="4585064"/>
          </a:xfrm>
          <a:prstGeom prst="rect"/>
          <a:solidFill>
            <a:schemeClr val="bg1"/>
          </a:solidFill>
        </p:spPr>
        <p:txBody>
          <a:bodyPr anchor="ctr" bIns="0" lIns="252000" rIns="0" rtlCol="0" tIns="0" vert="horz">
            <a:noAutofit/>
          </a:bodyPr>
          <a:lstStyle>
            <a:lvl1pPr algn="l" defTabSz="914400" eaLnBrk="1" hangingPunct="1" indent="0" latinLnBrk="0" marL="0" rtl="0">
              <a:lnSpc>
                <a:spcPct val="100000"/>
              </a:lnSpc>
              <a:spcBef>
                <a:spcPts val="1000"/>
              </a:spcBef>
              <a:buFont typeface="Arial" panose="020B0604020202020204" pitchFamily="34" charset="0"/>
              <a:buNone/>
              <a:defRPr sz="1800" i="1" kern="1200">
                <a:solidFill>
                  <a:schemeClr val="tx1"/>
                </a:solidFill>
                <a:latin typeface="Times New Roman" panose="02020603050405020304" pitchFamily="18" charset="0"/>
                <a:ea typeface="+mn-ea"/>
                <a:cs typeface="Times New Roman" panose="02020603050405020304" pitchFamily="18" charset="0"/>
              </a:defRPr>
            </a:lvl1pPr>
            <a:lvl2pPr algn="ctr" defTabSz="914400" eaLnBrk="1" hangingPunct="1" indent="0" latinLnBrk="0" marL="457200" rtl="0">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algn="ctr" defTabSz="914400" eaLnBrk="1" hangingPunct="1" indent="0" latinLnBrk="0" marL="914400" rtl="0">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algn="ctr" defTabSz="914400" eaLnBrk="1" hangingPunct="1" indent="0" latinLnBrk="0" marL="13716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algn="ctr" defTabSz="914400" eaLnBrk="1" hangingPunct="1" indent="0" latinLnBrk="0" marL="18288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algn="ctr" defTabSz="914400" eaLnBrk="1" hangingPunct="1" indent="0" latinLnBrk="0" marL="22860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algn="ctr" defTabSz="914400" eaLnBrk="1" hangingPunct="1" indent="0" latinLnBrk="0" marL="27432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algn="ctr" defTabSz="914400" eaLnBrk="1" hangingPunct="1" indent="0" latinLnBrk="0" marL="32004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algn="ctr" defTabSz="914400" eaLnBrk="1" hangingPunct="1" indent="0" latinLnBrk="0" marL="3657600" rtl="0">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dirty="0" sz="2800" lang="en-US" smtClean="0"/>
              <a:t>Resume </a:t>
            </a:r>
            <a:r>
              <a:rPr dirty="0" sz="2800" lang="en-US"/>
              <a:t>sorting and analysis website aims to revolutionize the way companies handle recruitment. Utilizing sophisticated AI algorithms, our platform will not only automate the sorting of resumes but also offer comprehensive descriptions and assessments of candidates. These AI-generated insights will help hiring managers make more informed decisions, ensuring that they select the best candidates quickly and fairly.</a:t>
            </a:r>
          </a:p>
          <a:p>
            <a:endParaRPr dirty="0"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0" name=""/>
        <p:cNvGrpSpPr/>
        <p:nvPr/>
      </p:nvGrpSpPr>
      <p:grpSpPr>
        <a:xfrm>
          <a:off x="0" y="0"/>
          <a:ext cx="0" cy="0"/>
          <a:chOff x="0" y="0"/>
          <a:chExt cx="0" cy="0"/>
        </a:xfrm>
      </p:grpSpPr>
      <p:pic>
        <p:nvPicPr>
          <p:cNvPr id="2097153" name="Picture Placeholder 17" descr="decorative element"/>
          <p:cNvPicPr>
            <a:picLocks noChangeAspect="1" noGrp="1"/>
          </p:cNvPicPr>
          <p:nvPr>
            <p:ph type="pic" sz="quarter" idx="13"/>
          </p:nvPr>
        </p:nvPicPr>
        <p:blipFill>
          <a:blip xmlns:r="http://schemas.openxmlformats.org/officeDocument/2006/relationships" r:embed="rId1" cstate="print"/>
          <a:srcRect/>
          <a:stretch>
            <a:fillRect/>
          </a:stretch>
        </p:blipFill>
        <p:spPr>
          <a:xfrm>
            <a:off x="69273" y="63691"/>
            <a:ext cx="9911201" cy="6727346"/>
          </a:xfrm>
        </p:spPr>
      </p:pic>
      <p:sp>
        <p:nvSpPr>
          <p:cNvPr id="1048611" name="Rectangle 13"/>
          <p:cNvSpPr/>
          <p:nvPr/>
        </p:nvSpPr>
        <p:spPr>
          <a:xfrm>
            <a:off x="885285" y="130655"/>
            <a:ext cx="8279174" cy="1020941"/>
          </a:xfrm>
          <a:prstGeom prst="rect"/>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dirty="0" lang="en-US"/>
          </a:p>
        </p:txBody>
      </p:sp>
      <p:sp>
        <p:nvSpPr>
          <p:cNvPr id="1048612" name="Title 2"/>
          <p:cNvSpPr>
            <a:spLocks noGrp="1"/>
          </p:cNvSpPr>
          <p:nvPr>
            <p:ph type="ctrTitle"/>
          </p:nvPr>
        </p:nvSpPr>
        <p:spPr>
          <a:xfrm>
            <a:off x="734451" y="130655"/>
            <a:ext cx="8200544" cy="1014774"/>
          </a:xfrm>
        </p:spPr>
        <p:txBody>
          <a:bodyPr/>
          <a:p>
            <a:r>
              <a:rPr dirty="0" lang="en-US" smtClean="0"/>
              <a:t>Problem  statement   </a:t>
            </a:r>
            <a:endParaRPr dirty="0" lang="en-US"/>
          </a:p>
        </p:txBody>
      </p:sp>
      <p:sp>
        <p:nvSpPr>
          <p:cNvPr id="1048613" name="Subtitle 3"/>
          <p:cNvSpPr>
            <a:spLocks noGrp="1"/>
          </p:cNvSpPr>
          <p:nvPr>
            <p:ph type="subTitle" idx="1"/>
          </p:nvPr>
        </p:nvSpPr>
        <p:spPr>
          <a:xfrm>
            <a:off x="734451" y="1375603"/>
            <a:ext cx="8709995" cy="5026147"/>
          </a:xfrm>
        </p:spPr>
        <p:txBody>
          <a:bodyPr/>
          <a:p>
            <a:r>
              <a:rPr dirty="0" sz="2000" lang="en-US"/>
              <a:t>Managing and sorting the voluminous number of resumes received by hiring managers and HR for each job opening encounter significant challenges. It is not only time-consuming but also susceptible to human biases and inconsistencies. As a result, qualified candidates may be overlooked, and the hiring process can be unduly prolonged.</a:t>
            </a:r>
          </a:p>
          <a:p>
            <a:r>
              <a:rPr dirty="0" sz="2000" lang="en-US"/>
              <a:t>By leveraging AI, we can automate the screening process, reduce biases, and provide deeper insights into each candidate’s qualifications and suitability for the role . This not only saves valuable time for HR teams but also ensures to provide deeper insights into candidates' qualifications and potential fit for the role, going beyond what is typically discernible from a manual review. These insights can help hiring managers make more informed decisions, ultimately leading to better hiring outcomes and a stronger workforce</a:t>
            </a:r>
            <a:r>
              <a:rPr dirty="0" lang="en-US"/>
              <a:t>.</a:t>
            </a:r>
          </a:p>
        </p:txBody>
      </p:sp>
      <p:sp>
        <p:nvSpPr>
          <p:cNvPr id="1048614" name="Slide Number Placeholder 4"/>
          <p:cNvSpPr>
            <a:spLocks noGrp="1"/>
          </p:cNvSpPr>
          <p:nvPr>
            <p:ph type="sldNum" sz="quarter" idx="11"/>
          </p:nvPr>
        </p:nvSpPr>
        <p:spPr/>
        <p:txBody>
          <a:bodyPr/>
          <a:p>
            <a:fld id="{19B51A1E-902D-48AF-9020-955120F399B6}" type="slidenum">
              <a:rPr lang="en-US" smtClean="0"/>
              <a:t>3</a:t>
            </a:fld>
            <a:endParaRPr dirty="0" lang="en-US"/>
          </a:p>
        </p:txBody>
      </p:sp>
      <p:pic>
        <p:nvPicPr>
          <p:cNvPr id="2097154" name="Image 1" descr="preencoded.png"/>
          <p:cNvPicPr>
            <a:picLocks noChangeAspect="1"/>
          </p:cNvPicPr>
          <p:nvPr/>
        </p:nvPicPr>
        <p:blipFill>
          <a:blip xmlns:r="http://schemas.openxmlformats.org/officeDocument/2006/relationships" r:embed="rId2"/>
          <a:stretch>
            <a:fillRect/>
          </a:stretch>
        </p:blipFill>
        <p:spPr>
          <a:xfrm>
            <a:off x="9564629" y="0"/>
            <a:ext cx="2597056" cy="6791037"/>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621" name="Title 1"/>
          <p:cNvSpPr>
            <a:spLocks noGrp="1"/>
          </p:cNvSpPr>
          <p:nvPr>
            <p:ph type="title"/>
          </p:nvPr>
        </p:nvSpPr>
        <p:spPr>
          <a:xfrm>
            <a:off x="222069" y="209005"/>
            <a:ext cx="9407730" cy="875211"/>
          </a:xfrm>
        </p:spPr>
        <p:txBody>
          <a:bodyPr/>
          <a:p>
            <a:r>
              <a:rPr dirty="0" sz="3600" lang="en-US"/>
              <a:t>Key features of the proposed system</a:t>
            </a:r>
          </a:p>
        </p:txBody>
      </p:sp>
      <p:sp>
        <p:nvSpPr>
          <p:cNvPr id="1048622" name="Content Placeholder 3"/>
          <p:cNvSpPr>
            <a:spLocks noGrp="1"/>
          </p:cNvSpPr>
          <p:nvPr>
            <p:ph sz="half" idx="1"/>
          </p:nvPr>
        </p:nvSpPr>
        <p:spPr>
          <a:xfrm>
            <a:off x="339634" y="1084216"/>
            <a:ext cx="9157063" cy="5434150"/>
          </a:xfrm>
        </p:spPr>
        <p:txBody>
          <a:bodyPr/>
          <a:p>
            <a:r>
              <a:rPr b="1" dirty="0" lang="en-US" smtClean="0"/>
              <a:t>Automated </a:t>
            </a:r>
            <a:r>
              <a:rPr b="1" dirty="0" lang="en-US"/>
              <a:t>Resume </a:t>
            </a:r>
            <a:r>
              <a:rPr b="1" dirty="0" lang="en-US" smtClean="0"/>
              <a:t>Screening: </a:t>
            </a:r>
            <a:r>
              <a:rPr dirty="0" lang="en-US"/>
              <a:t>Utilizes AI to automatically screen and rank resumes based on job-specific criteria, significantly reducing the time required for initial candidate evaluation.</a:t>
            </a:r>
          </a:p>
          <a:p>
            <a:r>
              <a:rPr b="1" dirty="0" lang="en-US" smtClean="0"/>
              <a:t>Keyword </a:t>
            </a:r>
            <a:r>
              <a:rPr b="1" dirty="0" lang="en-US"/>
              <a:t>and Skill </a:t>
            </a:r>
            <a:r>
              <a:rPr b="1" dirty="0" lang="en-US" smtClean="0"/>
              <a:t>Matching: </a:t>
            </a:r>
            <a:r>
              <a:rPr dirty="0" lang="en-US"/>
              <a:t>Analyzes resumes to identify relevant keywords and skills, ensuring alignment with job descriptions and role requirements.</a:t>
            </a:r>
          </a:p>
          <a:p>
            <a:r>
              <a:rPr b="1" dirty="0" lang="en-US" smtClean="0"/>
              <a:t>Bias Mitigation</a:t>
            </a:r>
            <a:r>
              <a:rPr dirty="0" lang="en-US" smtClean="0"/>
              <a:t>: </a:t>
            </a:r>
            <a:r>
              <a:rPr dirty="0" lang="en-US"/>
              <a:t>Employs algorithms designed to minimize human biases by focusing on objective qualifications and skills rather than demographic information.</a:t>
            </a:r>
          </a:p>
          <a:p>
            <a:r>
              <a:rPr b="1" dirty="0" lang="en-US" smtClean="0"/>
              <a:t>Standardized </a:t>
            </a:r>
            <a:r>
              <a:rPr b="1" dirty="0" lang="en-US"/>
              <a:t>Evaluation </a:t>
            </a:r>
            <a:r>
              <a:rPr b="1" dirty="0" lang="en-US" smtClean="0"/>
              <a:t>Metrics</a:t>
            </a:r>
            <a:r>
              <a:rPr dirty="0" lang="en-US" smtClean="0"/>
              <a:t>: </a:t>
            </a:r>
            <a:r>
              <a:rPr dirty="0" lang="en-US"/>
              <a:t>Establishes consistent and objective metrics for resume evaluation, allowing for fair and comparable assessment of all candidates.</a:t>
            </a:r>
          </a:p>
          <a:p>
            <a:r>
              <a:rPr b="1" dirty="0" lang="en-US" smtClean="0"/>
              <a:t>Candidate </a:t>
            </a:r>
            <a:r>
              <a:rPr b="1" dirty="0" lang="en-US"/>
              <a:t>Insights and </a:t>
            </a:r>
            <a:r>
              <a:rPr b="1" dirty="0" lang="en-US" smtClean="0"/>
              <a:t>Recommendations</a:t>
            </a:r>
            <a:r>
              <a:rPr dirty="0" lang="en-US" smtClean="0"/>
              <a:t>: </a:t>
            </a:r>
            <a:r>
              <a:rPr dirty="0" lang="en-US"/>
              <a:t>Provides detailed AI-generated insights and recommendations about candidates, highlighting their strengths, potential fit for the role, and areas for further assessment.</a:t>
            </a:r>
          </a:p>
          <a:p>
            <a:r>
              <a:rPr b="1" dirty="0" lang="en-US" smtClean="0"/>
              <a:t>Integration </a:t>
            </a:r>
            <a:r>
              <a:rPr b="1" dirty="0" lang="en-US"/>
              <a:t>with </a:t>
            </a:r>
            <a:r>
              <a:rPr b="1" dirty="0" lang="en-US" smtClean="0"/>
              <a:t>ATS</a:t>
            </a:r>
            <a:r>
              <a:rPr dirty="0" lang="en-US" smtClean="0"/>
              <a:t>: </a:t>
            </a:r>
            <a:r>
              <a:rPr dirty="0" lang="en-US"/>
              <a:t>Seamlessly integrates with existing Applicant Tracking Systems to streamline workflow and data management.</a:t>
            </a:r>
          </a:p>
          <a:p>
            <a:r>
              <a:rPr b="1" dirty="0" lang="en-US" smtClean="0"/>
              <a:t>User-Friendly Interface: </a:t>
            </a:r>
            <a:r>
              <a:rPr dirty="0" lang="en-US"/>
              <a:t>Features an intuitive interface that allows HR professionals to easily navigate, review, and manage candidate information.</a:t>
            </a:r>
          </a:p>
        </p:txBody>
      </p:sp>
      <p:pic>
        <p:nvPicPr>
          <p:cNvPr id="2097155" name="Picture Placeholder 17" descr="decorative element"/>
          <p:cNvPicPr>
            <a:picLocks noChangeAspect="1" noGrp="1"/>
          </p:cNvPicPr>
          <p:nvPr>
            <p:ph type="pic" sz="quarter" idx="33"/>
          </p:nvPr>
        </p:nvPicPr>
        <p:blipFill>
          <a:blip xmlns:r="http://schemas.openxmlformats.org/officeDocument/2006/relationships" r:embed="rId1" cstate="print"/>
          <a:srcRect/>
          <a:stretch>
            <a:fillRect/>
          </a:stretch>
        </p:blipFill>
        <p:spPr>
          <a:xfrm>
            <a:off x="9907740" y="0"/>
            <a:ext cx="2211524" cy="6858000"/>
          </a:xfrm>
        </p:spPr>
      </p:pic>
      <p:sp>
        <p:nvSpPr>
          <p:cNvPr id="1048623" name="Slide Number Placeholder 5"/>
          <p:cNvSpPr>
            <a:spLocks noGrp="1"/>
          </p:cNvSpPr>
          <p:nvPr>
            <p:ph type="sldNum" sz="quarter" idx="34"/>
          </p:nvPr>
        </p:nvSpPr>
        <p:spPr/>
        <p:txBody>
          <a:bodyPr/>
          <a:p>
            <a:fld id="{19B51A1E-902D-48AF-9020-955120F399B6}" type="slidenum">
              <a:rPr lang="en-US" smtClean="0"/>
              <a:t>4</a:t>
            </a:fld>
            <a:endParaRPr dirty="0"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4" name=""/>
        <p:cNvGrpSpPr/>
        <p:nvPr/>
      </p:nvGrpSpPr>
      <p:grpSpPr>
        <a:xfrm>
          <a:off x="0" y="0"/>
          <a:ext cx="0" cy="0"/>
          <a:chOff x="0" y="0"/>
          <a:chExt cx="0" cy="0"/>
        </a:xfrm>
      </p:grpSpPr>
      <p:sp>
        <p:nvSpPr>
          <p:cNvPr id="1048630" name="Title 1"/>
          <p:cNvSpPr>
            <a:spLocks noGrp="1"/>
          </p:cNvSpPr>
          <p:nvPr>
            <p:ph type="title"/>
          </p:nvPr>
        </p:nvSpPr>
        <p:spPr>
          <a:xfrm>
            <a:off x="3823393" y="131555"/>
            <a:ext cx="2938217" cy="911906"/>
          </a:xfrm>
        </p:spPr>
        <p:txBody>
          <a:bodyPr/>
          <a:p>
            <a:r>
              <a:rPr dirty="0" sz="4400" lang="en-US"/>
              <a:t>Modules</a:t>
            </a:r>
          </a:p>
        </p:txBody>
      </p:sp>
      <p:sp>
        <p:nvSpPr>
          <p:cNvPr id="1048631" name="Content Placeholder 3"/>
          <p:cNvSpPr>
            <a:spLocks noGrp="1"/>
          </p:cNvSpPr>
          <p:nvPr>
            <p:ph sz="half" idx="1"/>
          </p:nvPr>
        </p:nvSpPr>
        <p:spPr>
          <a:xfrm>
            <a:off x="638311" y="1043461"/>
            <a:ext cx="4142695" cy="3129814"/>
          </a:xfrm>
          <a:solidFill>
            <a:schemeClr val="accent2">
              <a:lumMod val="60000"/>
              <a:lumOff val="40000"/>
            </a:schemeClr>
          </a:solidFill>
        </p:spPr>
        <p:txBody>
          <a:bodyPr/>
          <a:p>
            <a:pPr indent="0" marL="0">
              <a:buNone/>
            </a:pPr>
            <a:r>
              <a:rPr b="1" dirty="0" lang="en-US"/>
              <a:t>User Interface (UI) </a:t>
            </a:r>
            <a:r>
              <a:rPr b="1" dirty="0" lang="en-US" smtClean="0"/>
              <a:t>Module</a:t>
            </a:r>
          </a:p>
          <a:p>
            <a:pPr indent="0" marL="0">
              <a:buNone/>
            </a:pPr>
            <a:r>
              <a:rPr dirty="0" lang="en-US" smtClean="0"/>
              <a:t>Purpose: </a:t>
            </a:r>
            <a:r>
              <a:rPr dirty="0" sz="1400" lang="en-US"/>
              <a:t>To provide a seamless and intuitive experience for HR professionals and hiring </a:t>
            </a:r>
            <a:r>
              <a:rPr dirty="0" sz="1400" lang="en-US" smtClean="0"/>
              <a:t>managers</a:t>
            </a:r>
            <a:r>
              <a:rPr dirty="0" lang="en-US" smtClean="0"/>
              <a:t>.</a:t>
            </a:r>
          </a:p>
          <a:p>
            <a:pPr indent="0" marL="0">
              <a:buNone/>
            </a:pPr>
            <a:r>
              <a:rPr dirty="0" lang="en-US" smtClean="0"/>
              <a:t>Components:</a:t>
            </a:r>
            <a:endParaRPr dirty="0" lang="en-US"/>
          </a:p>
          <a:p>
            <a:r>
              <a:rPr dirty="0" sz="1400" lang="en-US" smtClean="0"/>
              <a:t>Dashboard </a:t>
            </a:r>
            <a:r>
              <a:rPr dirty="0" sz="1400" lang="en-US"/>
              <a:t>for job openings and application management</a:t>
            </a:r>
          </a:p>
          <a:p>
            <a:r>
              <a:rPr dirty="0" sz="1400" lang="en-US" smtClean="0"/>
              <a:t> </a:t>
            </a:r>
            <a:r>
              <a:rPr dirty="0" sz="1400" lang="en-US"/>
              <a:t>Resume upload and parsing interface</a:t>
            </a:r>
          </a:p>
          <a:p>
            <a:r>
              <a:rPr dirty="0" sz="1400" lang="en-US"/>
              <a:t> </a:t>
            </a:r>
            <a:r>
              <a:rPr dirty="0" sz="1400" lang="en-US" smtClean="0"/>
              <a:t>Candidate </a:t>
            </a:r>
            <a:r>
              <a:rPr dirty="0" sz="1400" lang="en-US"/>
              <a:t>profile views</a:t>
            </a:r>
          </a:p>
          <a:p>
            <a:r>
              <a:rPr dirty="0" sz="1400" lang="en-US"/>
              <a:t> </a:t>
            </a:r>
            <a:r>
              <a:rPr dirty="0" sz="1400" lang="en-US" smtClean="0"/>
              <a:t>Analytics </a:t>
            </a:r>
            <a:r>
              <a:rPr dirty="0" sz="1400" lang="en-US"/>
              <a:t>and insights visualization</a:t>
            </a:r>
          </a:p>
          <a:p>
            <a:endParaRPr dirty="0" lang="en-US"/>
          </a:p>
        </p:txBody>
      </p:sp>
      <p:sp>
        <p:nvSpPr>
          <p:cNvPr id="1048632" name="Slide Number Placeholder 5"/>
          <p:cNvSpPr>
            <a:spLocks noGrp="1"/>
          </p:cNvSpPr>
          <p:nvPr>
            <p:ph type="sldNum" sz="quarter" idx="34"/>
          </p:nvPr>
        </p:nvSpPr>
        <p:spPr/>
        <p:txBody>
          <a:bodyPr/>
          <a:p>
            <a:fld id="{19B51A1E-902D-48AF-9020-955120F399B6}" type="slidenum">
              <a:rPr lang="en-US" smtClean="0"/>
              <a:t>5</a:t>
            </a:fld>
            <a:endParaRPr dirty="0" lang="en-US"/>
          </a:p>
        </p:txBody>
      </p:sp>
      <p:sp>
        <p:nvSpPr>
          <p:cNvPr id="1048633" name="Content Placeholder 3"/>
          <p:cNvSpPr txBox="1"/>
          <p:nvPr/>
        </p:nvSpPr>
        <p:spPr>
          <a:xfrm>
            <a:off x="5172891" y="1028829"/>
            <a:ext cx="4487966" cy="3144446"/>
          </a:xfrm>
          <a:prstGeom prst="rect"/>
          <a:solidFill>
            <a:schemeClr val="accent3">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smtClean="0"/>
              <a:t>Resume </a:t>
            </a:r>
            <a:r>
              <a:rPr b="1" dirty="0" lang="en-US"/>
              <a:t>Parsing </a:t>
            </a:r>
            <a:r>
              <a:rPr b="1" dirty="0" lang="en-US" smtClean="0"/>
              <a:t>Module</a:t>
            </a:r>
            <a:endParaRPr b="1" dirty="0" lang="en-US"/>
          </a:p>
          <a:p>
            <a:pPr indent="0" marL="0">
              <a:buNone/>
            </a:pPr>
            <a:r>
              <a:rPr dirty="0" lang="en-US" smtClean="0"/>
              <a:t>Purpose: </a:t>
            </a:r>
            <a:r>
              <a:rPr dirty="0" sz="1400" lang="en-US"/>
              <a:t>To extract and standardize information from various resume formats</a:t>
            </a:r>
            <a:r>
              <a:rPr dirty="0" lang="en-US"/>
              <a:t>.</a:t>
            </a:r>
          </a:p>
          <a:p>
            <a:pPr indent="0" marL="0">
              <a:buNone/>
            </a:pPr>
            <a:r>
              <a:rPr dirty="0" lang="en-US" smtClean="0"/>
              <a:t>Components:</a:t>
            </a:r>
            <a:endParaRPr dirty="0" lang="en-US"/>
          </a:p>
          <a:p>
            <a:r>
              <a:rPr dirty="0" sz="1400" lang="en-US" smtClean="0"/>
              <a:t>Optical </a:t>
            </a:r>
            <a:r>
              <a:rPr dirty="0" sz="1400" lang="en-US"/>
              <a:t>Character Recognition (OCR) for extracting text from PDFs and images</a:t>
            </a:r>
          </a:p>
          <a:p>
            <a:r>
              <a:rPr dirty="0" sz="1400" lang="en-US" smtClean="0"/>
              <a:t>Natural </a:t>
            </a:r>
            <a:r>
              <a:rPr dirty="0" sz="1400" lang="en-US"/>
              <a:t>Language Processing (NLP) for understanding and categorizing resume content</a:t>
            </a:r>
          </a:p>
          <a:p>
            <a:r>
              <a:rPr dirty="0" sz="1400" lang="en-US" smtClean="0"/>
              <a:t>Data </a:t>
            </a:r>
            <a:r>
              <a:rPr dirty="0" sz="1400" lang="en-US"/>
              <a:t>normalization and structuring</a:t>
            </a:r>
          </a:p>
        </p:txBody>
      </p:sp>
      <p:sp>
        <p:nvSpPr>
          <p:cNvPr id="1048634" name="Content Placeholder 3"/>
          <p:cNvSpPr txBox="1"/>
          <p:nvPr/>
        </p:nvSpPr>
        <p:spPr>
          <a:xfrm>
            <a:off x="638311" y="4310743"/>
            <a:ext cx="4142695" cy="2365331"/>
          </a:xfrm>
          <a:prstGeom prst="rect"/>
          <a:solidFill>
            <a:schemeClr val="accent1">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a:t>AI Screening and Ranking </a:t>
            </a:r>
            <a:r>
              <a:rPr b="1" dirty="0" lang="en-US" smtClean="0"/>
              <a:t>Module</a:t>
            </a:r>
            <a:endParaRPr b="1" dirty="0" lang="en-US"/>
          </a:p>
          <a:p>
            <a:pPr indent="0" marL="0">
              <a:buNone/>
            </a:pPr>
            <a:r>
              <a:rPr dirty="0" lang="en-US" smtClean="0"/>
              <a:t>Purpose: </a:t>
            </a:r>
            <a:r>
              <a:rPr dirty="0" sz="1400" lang="en-US" smtClean="0"/>
              <a:t>To automatically screen and rank resumes based on job-specific criteria.</a:t>
            </a:r>
          </a:p>
          <a:p>
            <a:pPr indent="0" marL="0">
              <a:buNone/>
            </a:pPr>
            <a:r>
              <a:rPr dirty="0" lang="en-US" smtClean="0"/>
              <a:t>Components:</a:t>
            </a:r>
          </a:p>
          <a:p>
            <a:r>
              <a:rPr dirty="0" sz="1400" lang="en-US" smtClean="0"/>
              <a:t>Machine </a:t>
            </a:r>
            <a:r>
              <a:rPr dirty="0" sz="1400" lang="en-US"/>
              <a:t>learning algorithms for resume scoring</a:t>
            </a:r>
          </a:p>
          <a:p>
            <a:r>
              <a:rPr dirty="0" sz="1400" lang="en-US" smtClean="0"/>
              <a:t>Job </a:t>
            </a:r>
            <a:r>
              <a:rPr dirty="0" sz="1400" lang="en-US"/>
              <a:t>description and resume keyword matching</a:t>
            </a:r>
          </a:p>
          <a:p>
            <a:r>
              <a:rPr dirty="0" sz="1400" lang="en-US" smtClean="0"/>
              <a:t>Skill </a:t>
            </a:r>
            <a:r>
              <a:rPr dirty="0" sz="1400" lang="en-US"/>
              <a:t>extraction and relevance analysis</a:t>
            </a:r>
          </a:p>
        </p:txBody>
      </p:sp>
      <p:sp>
        <p:nvSpPr>
          <p:cNvPr id="1048635" name="Content Placeholder 3"/>
          <p:cNvSpPr txBox="1"/>
          <p:nvPr/>
        </p:nvSpPr>
        <p:spPr>
          <a:xfrm>
            <a:off x="5172891" y="4310743"/>
            <a:ext cx="4487966" cy="2365331"/>
          </a:xfrm>
          <a:prstGeom prst="rect"/>
          <a:solidFill>
            <a:schemeClr val="accent6">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a:t>Candidate Insights </a:t>
            </a:r>
            <a:r>
              <a:rPr b="1" dirty="0" lang="en-US" smtClean="0"/>
              <a:t>Module</a:t>
            </a:r>
            <a:endParaRPr b="1" dirty="0" lang="en-US"/>
          </a:p>
          <a:p>
            <a:pPr indent="0" marL="0">
              <a:buNone/>
            </a:pPr>
            <a:r>
              <a:rPr dirty="0" lang="en-US" smtClean="0"/>
              <a:t>Purpose: </a:t>
            </a:r>
            <a:r>
              <a:rPr dirty="0" sz="1400" lang="en-US"/>
              <a:t>To provide detailed AI-generated descriptions and assessments of candidates.</a:t>
            </a:r>
          </a:p>
          <a:p>
            <a:pPr indent="0" marL="0">
              <a:buNone/>
            </a:pPr>
            <a:r>
              <a:rPr dirty="0" lang="en-US" smtClean="0"/>
              <a:t>Components:</a:t>
            </a:r>
            <a:endParaRPr dirty="0" lang="en-US"/>
          </a:p>
          <a:p>
            <a:r>
              <a:rPr dirty="0" sz="1400" lang="en-US" smtClean="0"/>
              <a:t>Personality </a:t>
            </a:r>
            <a:r>
              <a:rPr dirty="0" sz="1400" lang="en-US"/>
              <a:t>and fit analysis based on resume content</a:t>
            </a:r>
          </a:p>
          <a:p>
            <a:r>
              <a:rPr dirty="0" sz="1400" lang="en-US" smtClean="0"/>
              <a:t>Predictive </a:t>
            </a:r>
            <a:r>
              <a:rPr dirty="0" sz="1400" lang="en-US"/>
              <a:t>analytics for job performance</a:t>
            </a:r>
          </a:p>
          <a:p>
            <a:r>
              <a:rPr dirty="0" sz="1400" lang="en-US" smtClean="0"/>
              <a:t>Strengths </a:t>
            </a:r>
            <a:r>
              <a:rPr dirty="0" sz="1400" lang="en-US"/>
              <a:t>and areas for development</a:t>
            </a:r>
          </a:p>
        </p:txBody>
      </p:sp>
      <p:pic>
        <p:nvPicPr>
          <p:cNvPr id="2097156" name="Image 1" descr="preencoded.png"/>
          <p:cNvPicPr>
            <a:picLocks noChangeAspect="1"/>
          </p:cNvPicPr>
          <p:nvPr/>
        </p:nvPicPr>
        <p:blipFill rotWithShape="1">
          <a:blip xmlns:r="http://schemas.openxmlformats.org/officeDocument/2006/relationships" r:embed="rId1"/>
          <a:srcRect r="70182"/>
          <a:stretch>
            <a:fillRect/>
          </a:stretch>
        </p:blipFill>
        <p:spPr>
          <a:xfrm>
            <a:off x="9954269" y="0"/>
            <a:ext cx="2237731" cy="6858000"/>
          </a:xfrm>
          <a:prstGeom prst="rec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sp>
        <p:nvSpPr>
          <p:cNvPr id="1048636" name="Title 1"/>
          <p:cNvSpPr>
            <a:spLocks noGrp="1"/>
          </p:cNvSpPr>
          <p:nvPr>
            <p:ph type="title"/>
          </p:nvPr>
        </p:nvSpPr>
        <p:spPr>
          <a:xfrm>
            <a:off x="3823393" y="131555"/>
            <a:ext cx="2938217" cy="911906"/>
          </a:xfrm>
        </p:spPr>
        <p:txBody>
          <a:bodyPr/>
          <a:p>
            <a:r>
              <a:rPr dirty="0" sz="4400" lang="en-US"/>
              <a:t>Modules</a:t>
            </a:r>
          </a:p>
        </p:txBody>
      </p:sp>
      <p:sp>
        <p:nvSpPr>
          <p:cNvPr id="1048637" name="Content Placeholder 3"/>
          <p:cNvSpPr>
            <a:spLocks noGrp="1"/>
          </p:cNvSpPr>
          <p:nvPr>
            <p:ph sz="half" idx="1"/>
          </p:nvPr>
        </p:nvSpPr>
        <p:spPr>
          <a:xfrm>
            <a:off x="638311" y="872075"/>
            <a:ext cx="4142695" cy="2862333"/>
          </a:xfrm>
          <a:solidFill>
            <a:schemeClr val="accent2">
              <a:lumMod val="60000"/>
              <a:lumOff val="40000"/>
            </a:schemeClr>
          </a:solidFill>
        </p:spPr>
        <p:txBody>
          <a:bodyPr/>
          <a:p>
            <a:pPr indent="0" marL="0">
              <a:buNone/>
            </a:pPr>
            <a:r>
              <a:rPr b="1" dirty="0" lang="en-US"/>
              <a:t>Bias Mitigation </a:t>
            </a:r>
            <a:r>
              <a:rPr b="1" dirty="0" lang="en-US" smtClean="0"/>
              <a:t>Module</a:t>
            </a:r>
            <a:endParaRPr b="1" dirty="0" lang="en-US"/>
          </a:p>
          <a:p>
            <a:pPr indent="0" marL="0">
              <a:buNone/>
            </a:pPr>
            <a:r>
              <a:rPr dirty="0" lang="en-US" smtClean="0"/>
              <a:t>Purpose</a:t>
            </a:r>
            <a:r>
              <a:rPr dirty="0" sz="1400" lang="en-US" smtClean="0"/>
              <a:t>: </a:t>
            </a:r>
            <a:r>
              <a:rPr dirty="0" sz="1600" lang="en-US"/>
              <a:t>To reduce biases and ensure fair evaluation of all candidates.</a:t>
            </a:r>
          </a:p>
          <a:p>
            <a:pPr indent="0" marL="0">
              <a:buNone/>
            </a:pPr>
            <a:r>
              <a:rPr dirty="0" lang="en-US" smtClean="0"/>
              <a:t>Components:</a:t>
            </a:r>
            <a:endParaRPr dirty="0" lang="en-US"/>
          </a:p>
          <a:p>
            <a:r>
              <a:rPr dirty="0" sz="1600" lang="en-US" smtClean="0"/>
              <a:t>Algorithms </a:t>
            </a:r>
            <a:r>
              <a:rPr dirty="0" sz="1600" lang="en-US"/>
              <a:t>to anonymize resumes by removing identifiable information</a:t>
            </a:r>
          </a:p>
          <a:p>
            <a:r>
              <a:rPr dirty="0" sz="1600" lang="en-US" smtClean="0"/>
              <a:t>AI </a:t>
            </a:r>
            <a:r>
              <a:rPr dirty="0" sz="1600" lang="en-US"/>
              <a:t>models trained to focus on skills and experience rather than demographic details</a:t>
            </a:r>
          </a:p>
          <a:p>
            <a:r>
              <a:rPr dirty="0" sz="1600" lang="en-US" smtClean="0"/>
              <a:t>Fairness </a:t>
            </a:r>
            <a:r>
              <a:rPr dirty="0" sz="1600" lang="en-US"/>
              <a:t>checks and balances</a:t>
            </a:r>
          </a:p>
          <a:p>
            <a:endParaRPr dirty="0" lang="en-US"/>
          </a:p>
        </p:txBody>
      </p:sp>
      <p:sp>
        <p:nvSpPr>
          <p:cNvPr id="1048638" name="Slide Number Placeholder 5"/>
          <p:cNvSpPr>
            <a:spLocks noGrp="1"/>
          </p:cNvSpPr>
          <p:nvPr>
            <p:ph type="sldNum" sz="quarter" idx="34"/>
          </p:nvPr>
        </p:nvSpPr>
        <p:spPr/>
        <p:txBody>
          <a:bodyPr/>
          <a:p>
            <a:fld id="{19B51A1E-902D-48AF-9020-955120F399B6}" type="slidenum">
              <a:rPr lang="en-US" smtClean="0"/>
              <a:t>6</a:t>
            </a:fld>
            <a:endParaRPr dirty="0" lang="en-US"/>
          </a:p>
        </p:txBody>
      </p:sp>
      <p:sp>
        <p:nvSpPr>
          <p:cNvPr id="1048639" name="Content Placeholder 3"/>
          <p:cNvSpPr txBox="1"/>
          <p:nvPr/>
        </p:nvSpPr>
        <p:spPr>
          <a:xfrm>
            <a:off x="4781006" y="872075"/>
            <a:ext cx="4879851" cy="2862333"/>
          </a:xfrm>
          <a:prstGeom prst="rect"/>
          <a:solidFill>
            <a:schemeClr val="accent3">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a:t>Integration </a:t>
            </a:r>
            <a:r>
              <a:rPr b="1" dirty="0" lang="en-US" smtClean="0"/>
              <a:t>Module</a:t>
            </a:r>
            <a:endParaRPr b="1" dirty="0" lang="en-US"/>
          </a:p>
          <a:p>
            <a:pPr indent="0" marL="0">
              <a:buNone/>
            </a:pPr>
            <a:r>
              <a:rPr dirty="0" lang="en-US" smtClean="0"/>
              <a:t>Purpose: </a:t>
            </a:r>
            <a:r>
              <a:rPr dirty="0" sz="1600" lang="en-US"/>
              <a:t>To ensure seamless integration with existing Applicant Tracking Systems (ATS) and other HR tools.</a:t>
            </a:r>
          </a:p>
          <a:p>
            <a:pPr indent="0" marL="0">
              <a:buNone/>
            </a:pPr>
            <a:r>
              <a:rPr dirty="0" lang="en-US" smtClean="0"/>
              <a:t>Components:</a:t>
            </a:r>
            <a:endParaRPr dirty="0" lang="en-US"/>
          </a:p>
          <a:p>
            <a:r>
              <a:rPr dirty="0" sz="1600" lang="en-US" smtClean="0"/>
              <a:t>APIs </a:t>
            </a:r>
            <a:r>
              <a:rPr dirty="0" sz="1600" lang="en-US"/>
              <a:t>for data exchange between the platform and ATS</a:t>
            </a:r>
          </a:p>
          <a:p>
            <a:r>
              <a:rPr dirty="0" sz="1600" lang="en-US" smtClean="0"/>
              <a:t>Import </a:t>
            </a:r>
            <a:r>
              <a:rPr dirty="0" sz="1600" lang="en-US"/>
              <a:t>and export functionalities for candidate data</a:t>
            </a:r>
          </a:p>
          <a:p>
            <a:r>
              <a:rPr dirty="0" sz="1600" lang="en-US" smtClean="0"/>
              <a:t>Synchronization </a:t>
            </a:r>
            <a:r>
              <a:rPr dirty="0" sz="1600" lang="en-US"/>
              <a:t>with calendar and email systems for interview scheduling</a:t>
            </a:r>
          </a:p>
        </p:txBody>
      </p:sp>
      <p:sp>
        <p:nvSpPr>
          <p:cNvPr id="1048640" name="Content Placeholder 3"/>
          <p:cNvSpPr txBox="1"/>
          <p:nvPr/>
        </p:nvSpPr>
        <p:spPr>
          <a:xfrm>
            <a:off x="611301" y="3905793"/>
            <a:ext cx="4169705" cy="2821581"/>
          </a:xfrm>
          <a:prstGeom prst="rect"/>
          <a:solidFill>
            <a:schemeClr val="accent1">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a:t>Data Security and Privacy </a:t>
            </a:r>
            <a:r>
              <a:rPr b="1" dirty="0" lang="en-US" smtClean="0"/>
              <a:t>Module</a:t>
            </a:r>
            <a:endParaRPr b="1" dirty="0" lang="en-US"/>
          </a:p>
          <a:p>
            <a:pPr indent="0" marL="0">
              <a:buNone/>
            </a:pPr>
            <a:r>
              <a:rPr dirty="0" lang="en-US" smtClean="0"/>
              <a:t>Purpose: </a:t>
            </a:r>
            <a:r>
              <a:rPr dirty="0" sz="1600" lang="en-US"/>
              <a:t>To protect sensitive candidate information and comply with data privacy regulations.</a:t>
            </a:r>
          </a:p>
          <a:p>
            <a:pPr indent="0" marL="0">
              <a:buNone/>
            </a:pPr>
            <a:r>
              <a:rPr dirty="0" lang="en-US" smtClean="0"/>
              <a:t>Components:</a:t>
            </a:r>
            <a:endParaRPr dirty="0" lang="en-US"/>
          </a:p>
          <a:p>
            <a:r>
              <a:rPr dirty="0" sz="1400" lang="en-US" smtClean="0"/>
              <a:t>Data </a:t>
            </a:r>
            <a:r>
              <a:rPr dirty="0" sz="1400" lang="en-US"/>
              <a:t>encryption for storage and transmission</a:t>
            </a:r>
          </a:p>
          <a:p>
            <a:r>
              <a:rPr dirty="0" sz="1400" lang="en-US" smtClean="0"/>
              <a:t>Access </a:t>
            </a:r>
            <a:r>
              <a:rPr dirty="0" sz="1400" lang="en-US"/>
              <a:t>control and authentication mechanisms</a:t>
            </a:r>
          </a:p>
          <a:p>
            <a:r>
              <a:rPr dirty="0" sz="1400" lang="en-US" smtClean="0"/>
              <a:t>Compliance </a:t>
            </a:r>
            <a:r>
              <a:rPr dirty="0" sz="1400" lang="en-US"/>
              <a:t>with GDPR, CCPA, and other relevant regulations</a:t>
            </a:r>
          </a:p>
        </p:txBody>
      </p:sp>
      <p:sp>
        <p:nvSpPr>
          <p:cNvPr id="1048641" name="Content Placeholder 3"/>
          <p:cNvSpPr txBox="1"/>
          <p:nvPr/>
        </p:nvSpPr>
        <p:spPr>
          <a:xfrm>
            <a:off x="4781006" y="3905793"/>
            <a:ext cx="4879851" cy="2821581"/>
          </a:xfrm>
          <a:prstGeom prst="rect"/>
          <a:solidFill>
            <a:schemeClr val="accent6">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a:t>Analytics and Reporting </a:t>
            </a:r>
            <a:r>
              <a:rPr b="1" dirty="0" lang="en-US" smtClean="0"/>
              <a:t>Module</a:t>
            </a:r>
            <a:endParaRPr dirty="0" lang="en-US"/>
          </a:p>
          <a:p>
            <a:pPr indent="0" marL="0">
              <a:buNone/>
            </a:pPr>
            <a:r>
              <a:rPr dirty="0" lang="en-US" smtClean="0"/>
              <a:t>Purpose: </a:t>
            </a:r>
            <a:r>
              <a:rPr dirty="0" sz="1600" lang="en-US"/>
              <a:t>To provide insights into the recruitment process and candidate metrics.</a:t>
            </a:r>
          </a:p>
          <a:p>
            <a:pPr indent="0" marL="0">
              <a:buNone/>
            </a:pPr>
            <a:r>
              <a:rPr dirty="0" lang="en-US" smtClean="0"/>
              <a:t>Components:</a:t>
            </a:r>
            <a:endParaRPr dirty="0" lang="en-US"/>
          </a:p>
          <a:p>
            <a:r>
              <a:rPr dirty="0" sz="1400" lang="en-US" smtClean="0"/>
              <a:t>Dashboards </a:t>
            </a:r>
            <a:r>
              <a:rPr dirty="0" sz="1400" lang="en-US"/>
              <a:t>for tracking hiring progress and performance</a:t>
            </a:r>
          </a:p>
          <a:p>
            <a:r>
              <a:rPr dirty="0" sz="1400" lang="en-US" smtClean="0"/>
              <a:t>Reports </a:t>
            </a:r>
            <a:r>
              <a:rPr dirty="0" sz="1400" lang="en-US"/>
              <a:t>on candidate diversity, hiring timelines, and sourcing effectiveness</a:t>
            </a:r>
          </a:p>
          <a:p>
            <a:r>
              <a:rPr dirty="0" sz="1400" lang="en-US" smtClean="0"/>
              <a:t>Customizable </a:t>
            </a:r>
            <a:r>
              <a:rPr dirty="0" sz="1400" lang="en-US"/>
              <a:t>analytics based on user needs</a:t>
            </a:r>
          </a:p>
        </p:txBody>
      </p:sp>
      <p:pic>
        <p:nvPicPr>
          <p:cNvPr id="2097157" name="Image 1" descr="preencoded.png"/>
          <p:cNvPicPr>
            <a:picLocks noChangeAspect="1"/>
          </p:cNvPicPr>
          <p:nvPr/>
        </p:nvPicPr>
        <p:blipFill rotWithShape="1">
          <a:blip xmlns:r="http://schemas.openxmlformats.org/officeDocument/2006/relationships" r:embed="rId1"/>
          <a:srcRect r="70182"/>
          <a:stretch>
            <a:fillRect/>
          </a:stretch>
        </p:blipFill>
        <p:spPr>
          <a:xfrm>
            <a:off x="9954269" y="0"/>
            <a:ext cx="2237731" cy="6858000"/>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sp>
        <p:nvSpPr>
          <p:cNvPr id="1048642" name="Title 1"/>
          <p:cNvSpPr>
            <a:spLocks noGrp="1"/>
          </p:cNvSpPr>
          <p:nvPr>
            <p:ph type="title"/>
          </p:nvPr>
        </p:nvSpPr>
        <p:spPr>
          <a:xfrm>
            <a:off x="3823393" y="131555"/>
            <a:ext cx="2938217" cy="911906"/>
          </a:xfrm>
        </p:spPr>
        <p:txBody>
          <a:bodyPr/>
          <a:p>
            <a:r>
              <a:rPr dirty="0" sz="4400" lang="en-US"/>
              <a:t>Modules</a:t>
            </a:r>
          </a:p>
        </p:txBody>
      </p:sp>
      <p:sp>
        <p:nvSpPr>
          <p:cNvPr id="1048643" name="Content Placeholder 3"/>
          <p:cNvSpPr>
            <a:spLocks noGrp="1"/>
          </p:cNvSpPr>
          <p:nvPr>
            <p:ph sz="half" idx="1"/>
          </p:nvPr>
        </p:nvSpPr>
        <p:spPr>
          <a:xfrm>
            <a:off x="323425" y="861533"/>
            <a:ext cx="5149912" cy="2862334"/>
          </a:xfrm>
          <a:solidFill>
            <a:schemeClr val="accent2">
              <a:lumMod val="60000"/>
              <a:lumOff val="40000"/>
            </a:schemeClr>
          </a:solidFill>
        </p:spPr>
        <p:txBody>
          <a:bodyPr/>
          <a:p>
            <a:pPr indent="0" marL="0">
              <a:buNone/>
            </a:pPr>
            <a:r>
              <a:rPr b="1" dirty="0" lang="en-US"/>
              <a:t>Feedback and Improvement Module</a:t>
            </a:r>
          </a:p>
          <a:p>
            <a:pPr indent="0" marL="0">
              <a:buNone/>
            </a:pPr>
            <a:r>
              <a:rPr dirty="0" lang="en-US"/>
              <a:t>Purpose: To continuously improve the AI models and platform based on user feedback and new data.</a:t>
            </a:r>
          </a:p>
          <a:p>
            <a:pPr indent="0" marL="0">
              <a:buNone/>
            </a:pPr>
            <a:r>
              <a:rPr dirty="0" lang="en-US"/>
              <a:t>Components:</a:t>
            </a:r>
          </a:p>
          <a:p>
            <a:r>
              <a:rPr dirty="0" sz="1600" lang="en-US"/>
              <a:t>User feedback collection mechanisms</a:t>
            </a:r>
          </a:p>
          <a:p>
            <a:r>
              <a:rPr dirty="0" sz="1600" lang="en-US"/>
              <a:t>Continuous model training and updates</a:t>
            </a:r>
          </a:p>
          <a:p>
            <a:r>
              <a:rPr dirty="0" sz="1600" lang="en-US"/>
              <a:t>Performance monitoring and error correction</a:t>
            </a:r>
          </a:p>
          <a:p>
            <a:endParaRPr dirty="0" lang="en-US"/>
          </a:p>
        </p:txBody>
      </p:sp>
      <p:sp>
        <p:nvSpPr>
          <p:cNvPr id="1048644" name="Slide Number Placeholder 5"/>
          <p:cNvSpPr>
            <a:spLocks noGrp="1"/>
          </p:cNvSpPr>
          <p:nvPr>
            <p:ph type="sldNum" sz="quarter" idx="34"/>
          </p:nvPr>
        </p:nvSpPr>
        <p:spPr/>
        <p:txBody>
          <a:bodyPr/>
          <a:p>
            <a:fld id="{19B51A1E-902D-48AF-9020-955120F399B6}" type="slidenum">
              <a:rPr lang="en-US" smtClean="0"/>
              <a:t>7</a:t>
            </a:fld>
            <a:endParaRPr dirty="0" lang="en-US"/>
          </a:p>
        </p:txBody>
      </p:sp>
      <p:sp>
        <p:nvSpPr>
          <p:cNvPr id="1048645" name="Content Placeholder 3"/>
          <p:cNvSpPr txBox="1"/>
          <p:nvPr/>
        </p:nvSpPr>
        <p:spPr>
          <a:xfrm>
            <a:off x="5943599" y="861533"/>
            <a:ext cx="5630091" cy="2862333"/>
          </a:xfrm>
          <a:prstGeom prst="rect"/>
          <a:solidFill>
            <a:schemeClr val="accent3">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a:t>Support and Documentation Module</a:t>
            </a:r>
          </a:p>
          <a:p>
            <a:pPr indent="0" marL="0">
              <a:buNone/>
            </a:pPr>
            <a:r>
              <a:rPr dirty="0" lang="en-US"/>
              <a:t> Purpose: To provide users with the necessary help and resources to effectively use the platform.</a:t>
            </a:r>
          </a:p>
          <a:p>
            <a:pPr indent="0" marL="0">
              <a:buNone/>
            </a:pPr>
            <a:r>
              <a:rPr dirty="0" lang="en-US"/>
              <a:t>Components:</a:t>
            </a:r>
          </a:p>
          <a:p>
            <a:r>
              <a:rPr dirty="0" lang="en-US"/>
              <a:t>User manuals and documentation</a:t>
            </a:r>
          </a:p>
          <a:p>
            <a:r>
              <a:rPr dirty="0" lang="en-US"/>
              <a:t>FAQ and knowledge base</a:t>
            </a:r>
          </a:p>
          <a:p>
            <a:r>
              <a:rPr dirty="0" lang="en-US"/>
              <a:t>Customer support </a:t>
            </a:r>
          </a:p>
        </p:txBody>
      </p:sp>
      <p:sp>
        <p:nvSpPr>
          <p:cNvPr id="1048646" name="Content Placeholder 3"/>
          <p:cNvSpPr txBox="1"/>
          <p:nvPr/>
        </p:nvSpPr>
        <p:spPr>
          <a:xfrm>
            <a:off x="376170" y="3905793"/>
            <a:ext cx="5097167" cy="2770281"/>
          </a:xfrm>
          <a:prstGeom prst="rect"/>
          <a:solidFill>
            <a:schemeClr val="accent1">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smtClean="0"/>
              <a:t> </a:t>
            </a:r>
            <a:r>
              <a:rPr b="1" dirty="0" lang="en-US"/>
              <a:t>User Registration and Authentication</a:t>
            </a:r>
            <a:endParaRPr dirty="0" sz="1600" lang="en-US"/>
          </a:p>
          <a:p>
            <a:pPr lvl="0"/>
            <a:r>
              <a:rPr b="1" dirty="0" lang="en-US"/>
              <a:t>Description</a:t>
            </a:r>
            <a:r>
              <a:rPr dirty="0" lang="en-US"/>
              <a:t>: Users can create accounts and log in to the system.</a:t>
            </a:r>
            <a:endParaRPr dirty="0" sz="1600" lang="en-US"/>
          </a:p>
          <a:p>
            <a:pPr lvl="0"/>
            <a:r>
              <a:rPr b="1" dirty="0" lang="en-US"/>
              <a:t>Features</a:t>
            </a:r>
            <a:r>
              <a:rPr dirty="0" lang="en-US"/>
              <a:t>:</a:t>
            </a:r>
            <a:endParaRPr dirty="0" sz="1600" lang="en-US"/>
          </a:p>
          <a:p>
            <a:pPr lvl="1"/>
            <a:r>
              <a:rPr dirty="0" lang="en-US"/>
              <a:t>Registration (email, password)</a:t>
            </a:r>
            <a:endParaRPr dirty="0" sz="1400" lang="en-US"/>
          </a:p>
          <a:p>
            <a:pPr lvl="1"/>
            <a:r>
              <a:rPr dirty="0" lang="en-US" smtClean="0"/>
              <a:t>Login/Logout</a:t>
            </a:r>
            <a:endParaRPr dirty="0" sz="1400" lang="en-US"/>
          </a:p>
          <a:p>
            <a:pPr lvl="1"/>
            <a:r>
              <a:rPr dirty="0" lang="en-US" smtClean="0"/>
              <a:t>Password </a:t>
            </a:r>
            <a:r>
              <a:rPr dirty="0" lang="en-US"/>
              <a:t>recovery</a:t>
            </a:r>
            <a:r>
              <a:rPr dirty="0" lang="en-US" smtClean="0"/>
              <a:t>.</a:t>
            </a:r>
            <a:endParaRPr dirty="0" sz="2400" lang="en-US"/>
          </a:p>
        </p:txBody>
      </p:sp>
      <p:sp>
        <p:nvSpPr>
          <p:cNvPr id="1048647" name="Content Placeholder 3"/>
          <p:cNvSpPr txBox="1"/>
          <p:nvPr/>
        </p:nvSpPr>
        <p:spPr>
          <a:xfrm>
            <a:off x="5943599" y="3854493"/>
            <a:ext cx="5350113" cy="2821581"/>
          </a:xfrm>
          <a:prstGeom prst="rect"/>
          <a:solidFill>
            <a:schemeClr val="accent6">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b="1" dirty="0" sz="1600" lang="en-US"/>
              <a:t>User Profile Management</a:t>
            </a:r>
            <a:endParaRPr dirty="0" sz="1400" lang="en-US"/>
          </a:p>
          <a:p>
            <a:pPr indent="0" lvl="0" marL="0">
              <a:buNone/>
            </a:pPr>
            <a:r>
              <a:rPr dirty="0" lang="en-US"/>
              <a:t>Users can manage their personal information and preferences.</a:t>
            </a:r>
            <a:endParaRPr dirty="0" sz="1600" lang="en-US"/>
          </a:p>
          <a:p>
            <a:pPr lvl="1"/>
            <a:r>
              <a:rPr dirty="0" lang="en-US"/>
              <a:t>View/Edit profile information</a:t>
            </a:r>
            <a:endParaRPr dirty="0" sz="1400" lang="en-US"/>
          </a:p>
          <a:p>
            <a:pPr lvl="1"/>
            <a:r>
              <a:rPr dirty="0" lang="en-US"/>
              <a:t>Upload profile picture</a:t>
            </a:r>
            <a:endParaRPr dirty="0" sz="1400" lang="en-US"/>
          </a:p>
          <a:p>
            <a:pPr lvl="1"/>
            <a:r>
              <a:rPr dirty="0" lang="en-US"/>
              <a:t>Manage preferences</a:t>
            </a:r>
            <a:endParaRPr dirty="0" sz="1400" lang="en-US"/>
          </a:p>
          <a:p>
            <a:pPr indent="0" lvl="1" marL="266700">
              <a:buNone/>
            </a:pPr>
            <a:endParaRPr dirty="0" sz="1400" lang="en-US"/>
          </a:p>
        </p:txBody>
      </p:sp>
      <p:pic>
        <p:nvPicPr>
          <p:cNvPr id="2097158" name="Image 1" descr="preencoded.png"/>
          <p:cNvPicPr>
            <a:picLocks noChangeAspect="1"/>
          </p:cNvPicPr>
          <p:nvPr/>
        </p:nvPicPr>
        <p:blipFill rotWithShape="1">
          <a:blip xmlns:r="http://schemas.openxmlformats.org/officeDocument/2006/relationships" r:embed="rId1"/>
          <a:srcRect r="70182"/>
          <a:stretch>
            <a:fillRect/>
          </a:stretch>
        </p:blipFill>
        <p:spPr>
          <a:xfrm>
            <a:off x="11293712" y="0"/>
            <a:ext cx="898288" cy="6858000"/>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sp>
        <p:nvSpPr>
          <p:cNvPr id="1048648" name="Title 1"/>
          <p:cNvSpPr>
            <a:spLocks noGrp="1"/>
          </p:cNvSpPr>
          <p:nvPr>
            <p:ph type="title"/>
          </p:nvPr>
        </p:nvSpPr>
        <p:spPr>
          <a:xfrm>
            <a:off x="3823393" y="131555"/>
            <a:ext cx="2938217" cy="911906"/>
          </a:xfrm>
        </p:spPr>
        <p:txBody>
          <a:bodyPr/>
          <a:p>
            <a:r>
              <a:rPr dirty="0" sz="4400" lang="en-US"/>
              <a:t>Modules</a:t>
            </a:r>
          </a:p>
        </p:txBody>
      </p:sp>
      <p:sp>
        <p:nvSpPr>
          <p:cNvPr id="1048649" name="Content Placeholder 3"/>
          <p:cNvSpPr>
            <a:spLocks noGrp="1"/>
          </p:cNvSpPr>
          <p:nvPr>
            <p:ph sz="half" idx="1"/>
          </p:nvPr>
        </p:nvSpPr>
        <p:spPr>
          <a:xfrm>
            <a:off x="6163899" y="1081252"/>
            <a:ext cx="4835026" cy="2770407"/>
          </a:xfrm>
          <a:solidFill>
            <a:schemeClr val="accent2">
              <a:lumMod val="60000"/>
              <a:lumOff val="40000"/>
            </a:schemeClr>
          </a:solidFill>
        </p:spPr>
        <p:txBody>
          <a:bodyPr/>
          <a:p>
            <a:pPr indent="0" marL="0">
              <a:buNone/>
            </a:pPr>
            <a:r>
              <a:rPr b="1" dirty="0" lang="en-US"/>
              <a:t>Resume Templates</a:t>
            </a:r>
            <a:endParaRPr dirty="0" sz="1600" lang="en-US"/>
          </a:p>
          <a:p>
            <a:pPr lvl="0"/>
            <a:r>
              <a:rPr b="1" dirty="0" lang="en-US"/>
              <a:t>Description</a:t>
            </a:r>
            <a:r>
              <a:rPr dirty="0" lang="en-US"/>
              <a:t>: Provides a variety of professional templates.</a:t>
            </a:r>
            <a:endParaRPr dirty="0" sz="1600" lang="en-US"/>
          </a:p>
          <a:p>
            <a:pPr lvl="0"/>
            <a:r>
              <a:rPr b="1" dirty="0" lang="en-US"/>
              <a:t>Features</a:t>
            </a:r>
            <a:r>
              <a:rPr dirty="0" lang="en-US"/>
              <a:t>:</a:t>
            </a:r>
            <a:endParaRPr dirty="0" sz="1600" lang="en-US"/>
          </a:p>
          <a:p>
            <a:pPr lvl="1"/>
            <a:r>
              <a:rPr dirty="0" lang="en-US"/>
              <a:t>View available templates</a:t>
            </a:r>
            <a:endParaRPr dirty="0" sz="1400" lang="en-US"/>
          </a:p>
          <a:p>
            <a:pPr lvl="1"/>
            <a:r>
              <a:rPr dirty="0" lang="en-US"/>
              <a:t>Preview templates</a:t>
            </a:r>
            <a:endParaRPr dirty="0" sz="1400" lang="en-US"/>
          </a:p>
          <a:p>
            <a:pPr lvl="1"/>
            <a:r>
              <a:rPr dirty="0" lang="en-US"/>
              <a:t>Select and apply templates</a:t>
            </a:r>
            <a:endParaRPr dirty="0" sz="1400" lang="en-US"/>
          </a:p>
          <a:p>
            <a:pPr indent="0" marL="0">
              <a:buNone/>
            </a:pPr>
            <a:endParaRPr dirty="0" lang="en-US"/>
          </a:p>
        </p:txBody>
      </p:sp>
      <p:sp>
        <p:nvSpPr>
          <p:cNvPr id="1048650" name="Slide Number Placeholder 5"/>
          <p:cNvSpPr>
            <a:spLocks noGrp="1"/>
          </p:cNvSpPr>
          <p:nvPr>
            <p:ph type="sldNum" sz="quarter" idx="34"/>
          </p:nvPr>
        </p:nvSpPr>
        <p:spPr/>
        <p:txBody>
          <a:bodyPr/>
          <a:p>
            <a:fld id="{19B51A1E-902D-48AF-9020-955120F399B6}" type="slidenum">
              <a:rPr lang="en-US" smtClean="0"/>
              <a:t>8</a:t>
            </a:fld>
            <a:endParaRPr dirty="0" lang="en-US"/>
          </a:p>
        </p:txBody>
      </p:sp>
      <p:sp>
        <p:nvSpPr>
          <p:cNvPr id="1048651" name="Content Placeholder 3"/>
          <p:cNvSpPr txBox="1"/>
          <p:nvPr/>
        </p:nvSpPr>
        <p:spPr>
          <a:xfrm>
            <a:off x="901127" y="4087447"/>
            <a:ext cx="4879851" cy="2588627"/>
          </a:xfrm>
          <a:prstGeom prst="rect"/>
          <a:solidFill>
            <a:schemeClr val="accent3">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smtClean="0"/>
              <a:t> </a:t>
            </a:r>
            <a:r>
              <a:rPr b="1" dirty="0" lang="en-US"/>
              <a:t>AI Content Generation</a:t>
            </a:r>
            <a:endParaRPr dirty="0" sz="1600" lang="en-US"/>
          </a:p>
          <a:p>
            <a:pPr lvl="0"/>
            <a:r>
              <a:rPr b="1" dirty="0" lang="en-US"/>
              <a:t>Description</a:t>
            </a:r>
            <a:r>
              <a:rPr dirty="0" lang="en-US"/>
              <a:t>: Leverages AI to improve and generate resume content.</a:t>
            </a:r>
            <a:endParaRPr dirty="0" sz="1600" lang="en-US"/>
          </a:p>
          <a:p>
            <a:pPr lvl="0"/>
            <a:r>
              <a:rPr b="1" dirty="0" lang="en-US"/>
              <a:t>Features</a:t>
            </a:r>
            <a:r>
              <a:rPr dirty="0" lang="en-US"/>
              <a:t>:</a:t>
            </a:r>
            <a:endParaRPr dirty="0" sz="1600" lang="en-US"/>
          </a:p>
          <a:p>
            <a:pPr lvl="1"/>
            <a:r>
              <a:rPr dirty="0" lang="en-US"/>
              <a:t>Suggest improvements</a:t>
            </a:r>
            <a:endParaRPr dirty="0" sz="1400" lang="en-US"/>
          </a:p>
          <a:p>
            <a:pPr lvl="1"/>
            <a:r>
              <a:rPr dirty="0" lang="en-US"/>
              <a:t>Auto-generate sections (e.g., summary, skills)</a:t>
            </a:r>
            <a:endParaRPr dirty="0" sz="1400" lang="en-US"/>
          </a:p>
          <a:p>
            <a:pPr lvl="1"/>
            <a:r>
              <a:rPr dirty="0" lang="en-US"/>
              <a:t>Grammar and spell check</a:t>
            </a:r>
            <a:endParaRPr dirty="0" sz="1400" lang="en-US"/>
          </a:p>
        </p:txBody>
      </p:sp>
      <p:sp>
        <p:nvSpPr>
          <p:cNvPr id="1048652" name="Content Placeholder 3"/>
          <p:cNvSpPr txBox="1"/>
          <p:nvPr/>
        </p:nvSpPr>
        <p:spPr>
          <a:xfrm>
            <a:off x="6170601" y="4021178"/>
            <a:ext cx="4887278" cy="2654896"/>
          </a:xfrm>
          <a:prstGeom prst="rect"/>
          <a:solidFill>
            <a:schemeClr val="accent1">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lang="en-US" smtClean="0"/>
              <a:t>Resume </a:t>
            </a:r>
            <a:r>
              <a:rPr b="1" dirty="0" lang="en-US"/>
              <a:t>Export</a:t>
            </a:r>
            <a:endParaRPr dirty="0" sz="1600" lang="en-US"/>
          </a:p>
          <a:p>
            <a:pPr lvl="0"/>
            <a:r>
              <a:rPr b="1" dirty="0" lang="en-US"/>
              <a:t>Description</a:t>
            </a:r>
            <a:r>
              <a:rPr dirty="0" lang="en-US"/>
              <a:t>: Allows users to export their resumes.</a:t>
            </a:r>
            <a:endParaRPr dirty="0" sz="1600" lang="en-US"/>
          </a:p>
          <a:p>
            <a:pPr lvl="0"/>
            <a:r>
              <a:rPr b="1" dirty="0" lang="en-US"/>
              <a:t>Features</a:t>
            </a:r>
            <a:r>
              <a:rPr dirty="0" lang="en-US"/>
              <a:t>:</a:t>
            </a:r>
            <a:endParaRPr dirty="0" sz="1600" lang="en-US"/>
          </a:p>
          <a:p>
            <a:pPr lvl="1"/>
            <a:r>
              <a:rPr dirty="0" lang="en-US"/>
              <a:t>Export as PDF</a:t>
            </a:r>
            <a:endParaRPr dirty="0" sz="1400" lang="en-US"/>
          </a:p>
          <a:p>
            <a:pPr lvl="1"/>
            <a:r>
              <a:rPr dirty="0" lang="en-US"/>
              <a:t>Export as Word document</a:t>
            </a:r>
            <a:endParaRPr dirty="0" sz="1400" lang="en-US"/>
          </a:p>
          <a:p>
            <a:r>
              <a:rPr dirty="0" lang="en-US"/>
              <a:t>Share via email</a:t>
            </a:r>
            <a:endParaRPr dirty="0" sz="2000" lang="en-US"/>
          </a:p>
        </p:txBody>
      </p:sp>
      <p:sp>
        <p:nvSpPr>
          <p:cNvPr id="1048653" name="Content Placeholder 3"/>
          <p:cNvSpPr txBox="1"/>
          <p:nvPr/>
        </p:nvSpPr>
        <p:spPr>
          <a:xfrm>
            <a:off x="901126" y="1043461"/>
            <a:ext cx="4879851" cy="2808198"/>
          </a:xfrm>
          <a:prstGeom prst="rect"/>
          <a:solidFill>
            <a:schemeClr val="accent6">
              <a:lumMod val="40000"/>
              <a:lumOff val="60000"/>
            </a:schemeClr>
          </a:solidFill>
        </p:spPr>
        <p:txBody>
          <a:bodyPr bIns="0" lIns="180000" rIns="180000" rtlCol="0" tIns="180000" vert="horz">
            <a:noAutofit/>
          </a:bodyPr>
          <a:lstStyle>
            <a:lvl1pPr algn="l" defTabSz="914400" eaLnBrk="1" hangingPunct="1" indent="-266700" latinLnBrk="0" marL="266700" rtl="0">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algn="l" defTabSz="914400" eaLnBrk="1" hangingPunct="1" indent="-276225" latinLnBrk="0" marL="542925" rtl="0">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algn="l" defTabSz="914400" eaLnBrk="1" hangingPunct="1" indent="-266700" latinLnBrk="0" marL="8096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algn="l" defTabSz="914400" eaLnBrk="1" hangingPunct="1" indent="-266700" latinLnBrk="0" marL="10763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algn="l" defTabSz="914400" eaLnBrk="1" hangingPunct="1" indent="-266700" latinLnBrk="0" marL="1343025" rtl="0">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marL="0">
              <a:buNone/>
            </a:pPr>
            <a:r>
              <a:rPr b="1" dirty="0" sz="1600" lang="en-US"/>
              <a:t>Resume Creation</a:t>
            </a:r>
            <a:endParaRPr dirty="0" sz="1400" lang="en-US"/>
          </a:p>
          <a:p>
            <a:pPr indent="0" lvl="0" marL="0">
              <a:buNone/>
            </a:pPr>
            <a:r>
              <a:rPr dirty="0" lang="en-US"/>
              <a:t>Users can create and edit resumes.</a:t>
            </a:r>
            <a:endParaRPr dirty="0" sz="1600" lang="en-US"/>
          </a:p>
          <a:p>
            <a:pPr lvl="1"/>
            <a:r>
              <a:rPr dirty="0" lang="en-US"/>
              <a:t>Input personal, educational, and professional information</a:t>
            </a:r>
            <a:endParaRPr dirty="0" sz="1400" lang="en-US"/>
          </a:p>
          <a:p>
            <a:pPr lvl="1"/>
            <a:r>
              <a:rPr dirty="0" lang="en-US"/>
              <a:t>Select resume templates</a:t>
            </a:r>
            <a:endParaRPr dirty="0" sz="1400" lang="en-US"/>
          </a:p>
          <a:p>
            <a:pPr lvl="1"/>
            <a:r>
              <a:rPr dirty="0" lang="en-US"/>
              <a:t>Auto-generate content using AI</a:t>
            </a:r>
            <a:endParaRPr dirty="0" sz="1400" lang="en-US"/>
          </a:p>
          <a:p>
            <a:pPr lvl="1"/>
            <a:r>
              <a:rPr dirty="0" lang="en-US"/>
              <a:t>Real-time suggestions and improvements.</a:t>
            </a:r>
            <a:endParaRPr dirty="0" sz="1400"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662" name="Title 1"/>
          <p:cNvSpPr>
            <a:spLocks noGrp="1"/>
          </p:cNvSpPr>
          <p:nvPr>
            <p:ph type="title"/>
          </p:nvPr>
        </p:nvSpPr>
        <p:spPr/>
        <p:txBody>
          <a:bodyPr/>
          <a:p>
            <a:r>
              <a:rPr dirty="0" lang="en-US"/>
              <a:t>Technology Stack</a:t>
            </a:r>
          </a:p>
        </p:txBody>
      </p:sp>
      <p:sp>
        <p:nvSpPr>
          <p:cNvPr id="1048663" name="Text Placeholder 3"/>
          <p:cNvSpPr>
            <a:spLocks noGrp="1"/>
          </p:cNvSpPr>
          <p:nvPr>
            <p:ph type="body" idx="1"/>
          </p:nvPr>
        </p:nvSpPr>
        <p:spPr>
          <a:xfrm>
            <a:off x="653143" y="1223145"/>
            <a:ext cx="9718766" cy="4433072"/>
          </a:xfrm>
          <a:solidFill>
            <a:schemeClr val="tx1"/>
          </a:solidFill>
        </p:spPr>
        <p:txBody>
          <a:bodyPr/>
          <a:p>
            <a:r>
              <a:rPr dirty="0" lang="en-US" smtClean="0">
                <a:solidFill>
                  <a:srgbClr val="FFFF00"/>
                </a:solidFill>
              </a:rPr>
              <a:t>Frontend</a:t>
            </a:r>
            <a:endParaRPr dirty="0" lang="en-US">
              <a:solidFill>
                <a:srgbClr val="FFFF00"/>
              </a:solidFill>
            </a:endParaRPr>
          </a:p>
          <a:p>
            <a:pPr lvl="0"/>
            <a:r>
              <a:rPr dirty="0" lang="en-US"/>
              <a:t>HTML, CSS, </a:t>
            </a:r>
            <a:r>
              <a:rPr dirty="0" lang="en-US" smtClean="0"/>
              <a:t>JavaScript , React.js</a:t>
            </a:r>
            <a:endParaRPr dirty="0" lang="en-US"/>
          </a:p>
          <a:p>
            <a:r>
              <a:rPr dirty="0" lang="en-US" smtClean="0">
                <a:solidFill>
                  <a:srgbClr val="FFFF00"/>
                </a:solidFill>
              </a:rPr>
              <a:t>Backend</a:t>
            </a:r>
            <a:endParaRPr dirty="0" lang="en-US">
              <a:solidFill>
                <a:srgbClr val="FFFF00"/>
              </a:solidFill>
            </a:endParaRPr>
          </a:p>
          <a:p>
            <a:pPr lvl="0"/>
            <a:r>
              <a:rPr dirty="0" lang="en-US"/>
              <a:t>Node.js</a:t>
            </a:r>
          </a:p>
          <a:p>
            <a:pPr lvl="0"/>
            <a:r>
              <a:rPr dirty="0" lang="en-US" smtClean="0">
                <a:solidFill>
                  <a:srgbClr val="FFFF00"/>
                </a:solidFill>
              </a:rPr>
              <a:t>Database</a:t>
            </a:r>
            <a:endParaRPr dirty="0" lang="en-US">
              <a:solidFill>
                <a:srgbClr val="FFFF00"/>
              </a:solidFill>
            </a:endParaRPr>
          </a:p>
          <a:p>
            <a:pPr lvl="0"/>
            <a:r>
              <a:rPr dirty="0" lang="en-US" err="1"/>
              <a:t>MongoDB</a:t>
            </a:r>
            <a:endParaRPr dirty="0" lang="en-US"/>
          </a:p>
          <a:p>
            <a:r>
              <a:rPr dirty="0" lang="en-US" smtClean="0">
                <a:solidFill>
                  <a:srgbClr val="FFFF00"/>
                </a:solidFill>
              </a:rPr>
              <a:t>AI </a:t>
            </a:r>
            <a:r>
              <a:rPr dirty="0" lang="en-US">
                <a:solidFill>
                  <a:srgbClr val="FFFF00"/>
                </a:solidFill>
              </a:rPr>
              <a:t>Integration</a:t>
            </a:r>
          </a:p>
          <a:p>
            <a:r>
              <a:rPr dirty="0" lang="en-US" err="1"/>
              <a:t>OpenAI</a:t>
            </a:r>
            <a:r>
              <a:rPr dirty="0" lang="en-US"/>
              <a:t> GPT for content generation</a:t>
            </a:r>
          </a:p>
        </p:txBody>
      </p:sp>
      <p:sp>
        <p:nvSpPr>
          <p:cNvPr id="1048664" name="Slide Number Placeholder 7"/>
          <p:cNvSpPr>
            <a:spLocks noGrp="1"/>
          </p:cNvSpPr>
          <p:nvPr>
            <p:ph type="sldNum" sz="quarter" idx="33"/>
          </p:nvPr>
        </p:nvSpPr>
        <p:spPr>
          <a:xfrm>
            <a:off x="11447502" y="6401750"/>
            <a:ext cx="278418" cy="274324"/>
          </a:xfrm>
        </p:spPr>
        <p:txBody>
          <a:bodyPr/>
          <a:p>
            <a:fld id="{19B51A1E-902D-48AF-9020-955120F399B6}" type="slidenum">
              <a:rPr lang="en-US" smtClean="0"/>
              <a:t>9</a:t>
            </a:fld>
            <a:endParaRPr dirty="0" lang="en-US"/>
          </a:p>
        </p:txBody>
      </p:sp>
      <p:pic>
        <p:nvPicPr>
          <p:cNvPr id="2097159" name="Image 1" descr="preencoded.png"/>
          <p:cNvPicPr>
            <a:picLocks noChangeAspect="1"/>
          </p:cNvPicPr>
          <p:nvPr/>
        </p:nvPicPr>
        <p:blipFill>
          <a:blip xmlns:r="http://schemas.openxmlformats.org/officeDocument/2006/relationships" r:embed="rId1"/>
          <a:stretch>
            <a:fillRect/>
          </a:stretch>
        </p:blipFill>
        <p:spPr>
          <a:xfrm>
            <a:off x="5839097" y="1372553"/>
            <a:ext cx="3905794" cy="4218265"/>
          </a:xfrm>
          <a:prstGeom prst="rect"/>
        </p:spPr>
      </p:pic>
    </p:spTree>
  </p:cSld>
  <p:clrMapOvr>
    <a:masterClrMapping/>
  </p:clrMapOvr>
</p:sld>
</file>

<file path=ppt/theme/theme1.xml><?xml version="1.0" encoding="utf-8"?>
<a:theme xmlns:a="http://schemas.openxmlformats.org/drawingml/2006/main" name="Office Theme">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anchor="ctr" rtlCol="0"/>
      <a:lstStyle>
        <a:defPPr algn="ctr"/>
      </a:lstStyle>
      <a:style>
        <a:lnRef idx="2">
          <a:schemeClr val="accent1">
            <a:shade val="50000"/>
          </a:schemeClr>
        </a:lnRef>
        <a:fillRef idx="1">
          <a:schemeClr val="accent1"/>
        </a:fillRef>
        <a:effectRef idx="0">
          <a:schemeClr val="accent1"/>
        </a:effectRef>
        <a:fontRef idx="minor">
          <a:schemeClr val="lt1"/>
        </a:fontRef>
      </a:style>
    </a:spDef>
  </a:objectDefaul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customXml/item1.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E1D8AE1-AF50-4238-9545-788684540ABB}">
  <ds:schemaRefs>
    <ds:schemaRef ds:uri="http://schemas.microsoft.com/sharepoint/v3/contenttype/forms"/>
  </ds:schemaRefs>
</ds:datastoreItem>
</file>

<file path=docProps/app.xml><?xml version="1.0" encoding="utf-8"?>
<Properties xmlns="http://schemas.openxmlformats.org/officeDocument/2006/extended-properties">
  <Application>Microsoft Office PowerPoint</Application>
  <ScaleCrop>0</ScaleCrop>
  <LinksUpToDate>0</LinksUpToDate>
  <AppVersion>15.0000</AppVersion>
</Properties>
</file>

<file path=docProps/core.xml><?xml version="1.0" encoding="utf-8"?>
<cp:coreProperties xmlns:cp="http://schemas.openxmlformats.org/package/2006/metadata/core-properties" xmlns:dc="http://purl.org/dc/elements/1.1/" xmlns:dcterms="http://purl.org/dc/terms/" xmlns:xsi="http://www.w3.org/2001/XMLSchema-instance">
  <dc:creator>SM-M215F</dc:creator>
  <dcterms:created xsi:type="dcterms:W3CDTF">2024-07-11T05:30:14Z</dcterms:created>
  <dcterms:modified xsi:type="dcterms:W3CDTF">2024-08-31T07:18:43Z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d0d72f2d908b40979dac2ada5dc6f172</vt:lpwstr>
  </property>
</Properties>
</file>